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0" r:id="rId3"/>
    <p:sldId id="265" r:id="rId5"/>
    <p:sldId id="336" r:id="rId6"/>
    <p:sldId id="269" r:id="rId7"/>
    <p:sldId id="337" r:id="rId8"/>
    <p:sldId id="273" r:id="rId9"/>
    <p:sldId id="379" r:id="rId10"/>
    <p:sldId id="383" r:id="rId11"/>
    <p:sldId id="385" r:id="rId12"/>
    <p:sldId id="341" r:id="rId13"/>
    <p:sldId id="386" r:id="rId14"/>
    <p:sldId id="342" r:id="rId15"/>
    <p:sldId id="363" r:id="rId16"/>
    <p:sldId id="364" r:id="rId17"/>
    <p:sldId id="387" r:id="rId18"/>
    <p:sldId id="279" r:id="rId19"/>
    <p:sldId id="382" r:id="rId20"/>
    <p:sldId id="388" r:id="rId21"/>
    <p:sldId id="381" r:id="rId22"/>
    <p:sldId id="380" r:id="rId23"/>
    <p:sldId id="346" r:id="rId24"/>
    <p:sldId id="347" r:id="rId25"/>
    <p:sldId id="289" r:id="rId26"/>
  </p:sldIdLst>
  <p:sldSz cx="12192000" cy="6858000"/>
  <p:notesSz cx="6858000" cy="9144000"/>
  <p:custDataLst>
    <p:tags r:id="rId30"/>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C4E33"/>
    <a:srgbClr val="7F7F7F"/>
    <a:srgbClr val="777777"/>
    <a:srgbClr val="FF9797"/>
    <a:srgbClr val="FF6161"/>
    <a:srgbClr val="FF4747"/>
    <a:srgbClr val="B0C6CA"/>
    <a:srgbClr val="6699A1"/>
    <a:srgbClr val="FFABAB"/>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44" autoAdjust="0"/>
    <p:restoredTop sz="94140" autoAdjust="0"/>
  </p:normalViewPr>
  <p:slideViewPr>
    <p:cSldViewPr snapToGrid="0" showGuides="1">
      <p:cViewPr varScale="1">
        <p:scale>
          <a:sx n="68" d="100"/>
          <a:sy n="68" d="100"/>
        </p:scale>
        <p:origin x="576" y="72"/>
      </p:cViewPr>
      <p:guideLst>
        <p:guide orient="horz" pos="2160"/>
        <p:guide pos="4814"/>
        <p:guide pos="3393"/>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200.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lenovo\AppData\Local\Temp\HZ$D.130.1520\HZ$D.130.1524\&#20107;&#25925;&#26448;&#26009;\&#20013;&#22269;&#27665;&#33322;&#20107;&#25925;&#65288;&#20107;&#25925;&#24449;&#20505;&#65289;&#24773;&#20917;&#32479;&#35745;.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tx1">
                <a:lumMod val="65000"/>
                <a:lumOff val="35000"/>
              </a:schemeClr>
            </a:solidFill>
            <a:ln>
              <a:noFill/>
            </a:ln>
          </c:spPr>
          <c:invertIfNegative val="0"/>
          <c:dLbls>
            <c:dLbl>
              <c:idx val="0"/>
              <c:layout/>
              <c:tx>
                <c:rich>
                  <a:bodyPr rot="0" spcFirstLastPara="0" vertOverflow="ellipsis" vert="horz" wrap="square" lIns="38100" tIns="19050" rIns="38100" bIns="19050" anchor="ctr" anchorCtr="1"/>
                  <a:lstStyle/>
                  <a:p>
                    <a:fld id="{c199d595-f1c8-4ba8-a17f-cbf981e05458}" type="VALUE">
                      <a:t>[VALUE]</a:t>
                    </a:fld>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50000"/>
                        <a:lumOff val="50000"/>
                      </a:schemeClr>
                    </a:solidFill>
                    <a:latin typeface="+mj-lt"/>
                    <a:ea typeface="+mn-ea"/>
                    <a:cs typeface="+mn-cs"/>
                  </a:defRPr>
                </a:pPr>
              </a:p>
            </c:txPr>
            <c:dLblPos val="outEnd"/>
            <c:showLegendKey val="0"/>
            <c:showVal val="0"/>
            <c:showCatName val="0"/>
            <c:showSerName val="0"/>
            <c:showPercent val="0"/>
            <c:showBubbleSize val="0"/>
            <c:showLeaderLines val="0"/>
            <c:extLst>
              <c:ext xmlns:c15="http://schemas.microsoft.com/office/drawing/2012/chart" uri="{CE6537A1-D6FC-4f65-9D91-7224C49458BB}">
                <c15:layout/>
                <c15:showLeaderLines val="0"/>
                <c15:leaderLines/>
              </c:ext>
            </c:extLst>
          </c:dLbls>
          <c:val>
            <c:numRef>
              <c:f>Sheet1!$B$2</c:f>
              <c:numCache>
                <c:formatCode>General</c:formatCode>
                <c:ptCount val="1"/>
                <c:pt idx="0">
                  <c:v>50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PROJECT 2</c:v>
                      </c:pt>
                    </c:strCache>
                  </c:strRef>
                </c15:cat>
              </c15:filteredCategoryTitle>
            </c:ext>
          </c:extLst>
        </c:ser>
        <c:ser>
          <c:idx val="1"/>
          <c:order val="1"/>
          <c:spPr>
            <a:solidFill>
              <a:schemeClr val="bg2">
                <a:lumMod val="75000"/>
              </a:schemeClr>
            </a:solidFill>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50000"/>
                        <a:lumOff val="50000"/>
                      </a:schemeClr>
                    </a:solidFill>
                    <a:latin typeface="+mj-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val>
            <c:numRef>
              <c:f>Sheet1!$C$2</c:f>
              <c:numCache>
                <c:formatCode>General</c:formatCode>
                <c:ptCount val="1"/>
                <c:pt idx="0">
                  <c:v>82</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PROJECT 2</c:v>
                      </c:pt>
                    </c:strCache>
                  </c:strRef>
                </c15:cat>
              </c15:filteredCategoryTitle>
            </c:ext>
          </c:extLst>
        </c:ser>
        <c:ser>
          <c:idx val="2"/>
          <c:order val="2"/>
          <c:spPr>
            <a:solidFill>
              <a:schemeClr val="tx1">
                <a:lumMod val="65000"/>
                <a:lumOff val="35000"/>
              </a:schemeClr>
            </a:solidFill>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50000"/>
                        <a:lumOff val="50000"/>
                      </a:schemeClr>
                    </a:solidFill>
                    <a:latin typeface="+mj-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val>
            <c:numRef>
              <c:f>Sheet1!$D$2</c:f>
              <c:numCache>
                <c:formatCode>General</c:formatCode>
                <c:ptCount val="1"/>
                <c:pt idx="0">
                  <c:v>45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PROJECT 2</c:v>
                      </c:pt>
                    </c:strCache>
                  </c:strRef>
                </c15:cat>
              </c15:filteredCategoryTitle>
            </c:ext>
          </c:extLst>
        </c:ser>
        <c:ser>
          <c:idx val="3"/>
          <c:order val="3"/>
          <c:spPr>
            <a:solidFill>
              <a:schemeClr val="bg2">
                <a:lumMod val="75000"/>
              </a:schemeClr>
            </a:solidFill>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50000"/>
                        <a:lumOff val="50000"/>
                      </a:schemeClr>
                    </a:solidFill>
                    <a:latin typeface="+mj-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val>
            <c:numRef>
              <c:f>Sheet1!$E$2</c:f>
              <c:numCache>
                <c:formatCode>General</c:formatCode>
                <c:ptCount val="1"/>
                <c:pt idx="0">
                  <c:v>80</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32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PROJECT 2</c:v>
                      </c:pt>
                    </c:strCache>
                  </c:strRef>
                </c15:cat>
              </c15:filteredCategoryTitle>
            </c:ext>
          </c:extLst>
        </c:ser>
        <c:ser>
          <c:idx val="4"/>
          <c:order val="4"/>
          <c:spPr>
            <a:solidFill>
              <a:schemeClr val="tx1">
                <a:lumMod val="65000"/>
                <a:lumOff val="35000"/>
              </a:schemeClr>
            </a:solidFill>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baseline="0">
                    <a:solidFill>
                      <a:schemeClr val="tx1">
                        <a:lumMod val="50000"/>
                        <a:lumOff val="50000"/>
                      </a:schemeClr>
                    </a:solidFill>
                    <a:latin typeface="+mj-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val>
            <c:numRef>
              <c:f>Sheet1!$F$2</c:f>
              <c:numCache>
                <c:formatCode>General</c:formatCode>
                <c:ptCount val="1"/>
                <c:pt idx="0">
                  <c:v>100</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Series 322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PROJECT 2</c:v>
                      </c:pt>
                    </c:strCache>
                  </c:strRef>
                </c15:cat>
              </c15:filteredCategoryTitle>
            </c:ext>
          </c:extLst>
        </c:ser>
        <c:dLbls>
          <c:showLegendKey val="0"/>
          <c:showVal val="0"/>
          <c:showCatName val="0"/>
          <c:showSerName val="0"/>
          <c:showPercent val="0"/>
          <c:showBubbleSize val="0"/>
        </c:dLbls>
        <c:gapWidth val="351"/>
        <c:overlap val="-80"/>
        <c:axId val="245120000"/>
        <c:axId val="245138176"/>
      </c:barChart>
      <c:catAx>
        <c:axId val="245120000"/>
        <c:scaling>
          <c:orientation val="maxMin"/>
        </c:scaling>
        <c:delete val="0"/>
        <c:axPos val="b"/>
        <c:numFmt formatCode="General" sourceLinked="0"/>
        <c:majorTickMark val="out"/>
        <c:minorTickMark val="none"/>
        <c:tickLblPos val="nextTo"/>
        <c:spPr>
          <a:noFill/>
        </c:spPr>
        <c:txPr>
          <a:bodyPr rot="-60000000" spcFirstLastPara="0" vertOverflow="ellipsis" vert="horz" wrap="square" anchor="ctr" anchorCtr="1"/>
          <a:lstStyle/>
          <a:p>
            <a:pPr>
              <a:defRPr lang="zh-CN" sz="1000" b="1" i="0" u="none" strike="noStrike" kern="1200" baseline="0">
                <a:solidFill>
                  <a:schemeClr val="tx1">
                    <a:lumMod val="50000"/>
                    <a:lumOff val="50000"/>
                  </a:schemeClr>
                </a:solidFill>
                <a:latin typeface="+mj-lt"/>
                <a:ea typeface="+mn-ea"/>
                <a:cs typeface="+mn-cs"/>
              </a:defRPr>
            </a:pPr>
          </a:p>
        </c:txPr>
        <c:crossAx val="245138176"/>
        <c:crosses val="autoZero"/>
        <c:auto val="1"/>
        <c:lblAlgn val="ctr"/>
        <c:lblOffset val="100"/>
        <c:noMultiLvlLbl val="0"/>
      </c:catAx>
      <c:valAx>
        <c:axId val="245138176"/>
        <c:scaling>
          <c:orientation val="minMax"/>
        </c:scaling>
        <c:delete val="0"/>
        <c:axPos val="r"/>
        <c:majorGridlines>
          <c:spPr>
            <a:ln w="6350" cap="flat" cmpd="sng" algn="ctr">
              <a:solidFill>
                <a:prstClr val="white">
                  <a:lumMod val="85000"/>
                  <a:alpha val="48000"/>
                </a:prstClr>
              </a:solidFill>
              <a:prstDash val="solid"/>
              <a:round/>
            </a:ln>
          </c:spPr>
        </c:majorGridlines>
        <c:numFmt formatCode="General" sourceLinked="0"/>
        <c:majorTickMark val="none"/>
        <c:minorTickMark val="in"/>
        <c:tickLblPos val="low"/>
        <c:spPr>
          <a:noFill/>
          <a:ln w="6350" cap="flat" cmpd="sng" algn="ctr">
            <a:solidFill>
              <a:schemeClr val="bg1">
                <a:lumMod val="85000"/>
              </a:schemeClr>
            </a:solidFill>
            <a:prstDash val="solid"/>
            <a:round/>
          </a:ln>
        </c:spPr>
        <c:txPr>
          <a:bodyPr rot="-60000000" spcFirstLastPara="0" vertOverflow="ellipsis" vert="horz" wrap="square" anchor="ctr" anchorCtr="1"/>
          <a:lstStyle/>
          <a:p>
            <a:pPr>
              <a:defRPr lang="zh-CN" sz="1000" b="1" i="0" u="none" strike="noStrike" kern="1200" baseline="0">
                <a:solidFill>
                  <a:schemeClr val="tx1">
                    <a:lumMod val="50000"/>
                    <a:lumOff val="50000"/>
                  </a:schemeClr>
                </a:solidFill>
                <a:latin typeface="+mj-lt"/>
                <a:ea typeface="+mn-ea"/>
                <a:cs typeface="+mn-cs"/>
              </a:defRPr>
            </a:pPr>
          </a:p>
        </c:txPr>
        <c:crossAx val="245120000"/>
        <c:crosses val="autoZero"/>
        <c:crossBetween val="between"/>
      </c:valAx>
    </c:plotArea>
    <c:plotVisOnly val="1"/>
    <c:dispBlanksAs val="gap"/>
    <c:showDLblsOverMax val="0"/>
  </c:chart>
  <c:txPr>
    <a:bodyPr/>
    <a:lstStyle/>
    <a:p>
      <a:pPr>
        <a:defRPr lang="zh-CN" sz="1000" b="1">
          <a:solidFill>
            <a:schemeClr val="tx1">
              <a:lumMod val="50000"/>
              <a:lumOff val="50000"/>
            </a:schemeClr>
          </a:solidFill>
          <a:latin typeface="+mj-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rot="0" spcFirstLastPara="0" vertOverflow="ellipsis" vert="horz" wrap="square" anchor="ctr" anchorCtr="1"/>
        <a:lstStyle/>
        <a:p>
          <a:pPr>
            <a:defRPr lang="zh-CN" sz="1800" b="1" i="0" u="none" strike="noStrike" kern="1200" baseline="0">
              <a:solidFill>
                <a:schemeClr val="tx1"/>
              </a:solidFill>
              <a:latin typeface="+mn-lt"/>
              <a:ea typeface="+mn-ea"/>
              <a:cs typeface="+mn-cs"/>
            </a:defRPr>
          </a:pPr>
        </a:p>
      </c:txPr>
    </c:title>
    <c:autoTitleDeleted val="0"/>
    <c:plotArea>
      <c:layout/>
      <c:barChart>
        <c:barDir val="col"/>
        <c:grouping val="clustered"/>
        <c:varyColors val="0"/>
        <c:ser>
          <c:idx val="0"/>
          <c:order val="0"/>
          <c:tx>
            <c:strRef>
              <c:f>'[中国民航事故（事故征候）情况统计.xls]2011-2019民航事故征候'!$B$2</c:f>
              <c:strCache>
                <c:ptCount val="1"/>
                <c:pt idx="0">
                  <c:v>事故征候：件</c:v>
                </c:pt>
              </c:strCache>
            </c:strRef>
          </c:tx>
          <c:spPr>
            <a:solidFill>
              <a:schemeClr val="accent1"/>
            </a:solidFill>
            <a:ln>
              <a:noFill/>
            </a:ln>
            <a:effectLst/>
          </c:spPr>
          <c:invertIfNegative val="0"/>
          <c:dPt>
            <c:idx val="1"/>
            <c:invertIfNegative val="0"/>
            <c:bubble3D val="0"/>
            <c:spPr>
              <a:solidFill>
                <a:schemeClr val="accent2">
                  <a:lumMod val="60000"/>
                  <a:lumOff val="40000"/>
                </a:schemeClr>
              </a:solidFill>
              <a:ln>
                <a:noFill/>
              </a:ln>
              <a:effectLst/>
            </c:spPr>
          </c:dPt>
          <c:dPt>
            <c:idx val="2"/>
            <c:invertIfNegative val="0"/>
            <c:bubble3D val="0"/>
            <c:spPr>
              <a:solidFill>
                <a:schemeClr val="accent4">
                  <a:lumMod val="60000"/>
                  <a:lumOff val="40000"/>
                </a:schemeClr>
              </a:solidFill>
              <a:ln>
                <a:noFill/>
              </a:ln>
              <a:effectLst/>
            </c:spPr>
          </c:dPt>
          <c:dPt>
            <c:idx val="3"/>
            <c:invertIfNegative val="0"/>
            <c:bubble3D val="0"/>
            <c:spPr>
              <a:solidFill>
                <a:schemeClr val="accent5">
                  <a:lumMod val="60000"/>
                  <a:lumOff val="40000"/>
                </a:schemeClr>
              </a:solidFill>
              <a:ln>
                <a:noFill/>
              </a:ln>
              <a:effectLst/>
            </c:spPr>
          </c:dPt>
          <c:dPt>
            <c:idx val="4"/>
            <c:invertIfNegative val="0"/>
            <c:bubble3D val="0"/>
            <c:spPr>
              <a:solidFill>
                <a:schemeClr val="accent6">
                  <a:lumMod val="60000"/>
                  <a:lumOff val="40000"/>
                </a:schemeClr>
              </a:solidFill>
              <a:ln>
                <a:noFill/>
              </a:ln>
              <a:effectLst/>
            </c:spPr>
          </c:dPt>
          <c:dPt>
            <c:idx val="5"/>
            <c:invertIfNegative val="0"/>
            <c:bubble3D val="0"/>
            <c:spPr>
              <a:solidFill>
                <a:srgbClr val="F3541A"/>
              </a:solidFill>
              <a:ln>
                <a:noFill/>
              </a:ln>
              <a:effectLst/>
            </c:spPr>
          </c:dPt>
          <c:dPt>
            <c:idx val="6"/>
            <c:invertIfNegative val="0"/>
            <c:bubble3D val="0"/>
            <c:spPr>
              <a:solidFill>
                <a:srgbClr val="FCAD36"/>
              </a:solidFill>
              <a:ln>
                <a:noFill/>
              </a:ln>
              <a:effectLst/>
            </c:spPr>
          </c:dPt>
          <c:dPt>
            <c:idx val="7"/>
            <c:invertIfNegative val="0"/>
            <c:bubble3D val="0"/>
            <c:spPr>
              <a:solidFill>
                <a:srgbClr val="F1FC72"/>
              </a:solidFill>
              <a:ln>
                <a:noFill/>
              </a:ln>
              <a:effectLst/>
            </c:spPr>
          </c:dPt>
          <c:dPt>
            <c:idx val="8"/>
            <c:invertIfNegative val="0"/>
            <c:bubble3D val="0"/>
            <c:spPr>
              <a:solidFill>
                <a:srgbClr val="4DD60C"/>
              </a:solidFill>
              <a:ln>
                <a:noFill/>
              </a:ln>
              <a:effectLst/>
            </c:spPr>
          </c:dPt>
          <c:dLbls>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cat>
            <c:strRef>
              <c:f>'[中国民航事故（事故征候）情况统计.xls]2011-2019民航事故征候'!$A$3:$A$11</c:f>
              <c:strCache>
                <c:ptCount val="9"/>
                <c:pt idx="0">
                  <c:v>2011年</c:v>
                </c:pt>
                <c:pt idx="1">
                  <c:v>2012年</c:v>
                </c:pt>
                <c:pt idx="2">
                  <c:v>2013年</c:v>
                </c:pt>
                <c:pt idx="3">
                  <c:v>2014年</c:v>
                </c:pt>
                <c:pt idx="4">
                  <c:v>2015年</c:v>
                </c:pt>
                <c:pt idx="5">
                  <c:v>2016年</c:v>
                </c:pt>
                <c:pt idx="6">
                  <c:v>2017年</c:v>
                </c:pt>
                <c:pt idx="7">
                  <c:v>2018年</c:v>
                </c:pt>
                <c:pt idx="8">
                  <c:v>2019年</c:v>
                </c:pt>
              </c:strCache>
            </c:strRef>
          </c:cat>
          <c:val>
            <c:numRef>
              <c:f>'[中国民航事故（事故征候）情况统计.xls]2011-2019民航事故征候'!$B$3:$B$11</c:f>
              <c:numCache>
                <c:formatCode>General</c:formatCode>
                <c:ptCount val="9"/>
                <c:pt idx="0">
                  <c:v>230</c:v>
                </c:pt>
                <c:pt idx="1">
                  <c:v>295</c:v>
                </c:pt>
                <c:pt idx="2">
                  <c:v>302</c:v>
                </c:pt>
                <c:pt idx="3">
                  <c:v>324</c:v>
                </c:pt>
                <c:pt idx="4">
                  <c:v>394</c:v>
                </c:pt>
                <c:pt idx="5">
                  <c:v>519</c:v>
                </c:pt>
                <c:pt idx="6">
                  <c:v>587</c:v>
                </c:pt>
                <c:pt idx="7">
                  <c:v>568</c:v>
                </c:pt>
                <c:pt idx="8">
                  <c:v>570</c:v>
                </c:pt>
              </c:numCache>
            </c:numRef>
          </c:val>
        </c:ser>
        <c:dLbls>
          <c:showLegendKey val="0"/>
          <c:showVal val="1"/>
          <c:showCatName val="0"/>
          <c:showSerName val="0"/>
          <c:showPercent val="0"/>
          <c:showBubbleSize val="0"/>
        </c:dLbls>
        <c:gapWidth val="150"/>
        <c:axId val="373844509"/>
        <c:axId val="465045690"/>
      </c:barChart>
      <c:catAx>
        <c:axId val="373844509"/>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465045690"/>
        <c:crosses val="autoZero"/>
        <c:auto val="1"/>
        <c:lblAlgn val="ctr"/>
        <c:lblOffset val="100"/>
        <c:noMultiLvlLbl val="0"/>
      </c:catAx>
      <c:valAx>
        <c:axId val="465045690"/>
        <c:scaling>
          <c:orientation val="minMax"/>
        </c:scaling>
        <c:delete val="0"/>
        <c:axPos val="l"/>
        <c:majorGridlines/>
        <c:numFmt formatCode="General"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73844509"/>
        <c:crosses val="autoZero"/>
        <c:crossBetween val="between"/>
      </c:valAx>
      <c:spPr>
        <a:noFill/>
        <a:ln>
          <a:noFill/>
        </a:ln>
        <a:effectLst/>
      </c:spPr>
    </c:plotArea>
    <c:legend>
      <c:legendPos val="r"/>
      <c:layout/>
      <c:overlay val="0"/>
      <c:txPr>
        <a:bodyPr rot="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prstDash val="solid"/>
      <a:round/>
    </a:ln>
    <a:effectLst/>
  </c:spPr>
  <c:txPr>
    <a:bodyPr wrap="square"/>
    <a:lstStyle/>
    <a:p>
      <a:pPr>
        <a:defRPr lang="zh-CN"/>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9D7BF96-BE9E-46E2-8D55-6E8BDDC32DAE}" type="doc">
      <dgm:prSet loTypeId="process" loCatId="process" qsTypeId="urn:microsoft.com/office/officeart/2005/8/quickstyle/simple3" qsCatId="simple" csTypeId="urn:microsoft.com/office/officeart/2005/8/colors/colorful5" csCatId="accent1" phldr="0"/>
      <dgm:spPr/>
      <dgm:t>
        <a:bodyPr/>
        <a:p>
          <a:endParaRPr lang="zh-CN" altLang="en-US"/>
        </a:p>
      </dgm:t>
    </dgm:pt>
    <dgm:pt modelId="{AC6B50A2-A719-40F2-A025-D428F4ED7AF7}">
      <dgm:prSet phldrT="[文本]" phldr="0" custT="0"/>
      <dgm:spPr/>
      <dgm:t>
        <a:bodyPr vert="horz" wrap="square"/>
        <a:p>
          <a:pPr>
            <a:lnSpc>
              <a:spcPct val="100000"/>
            </a:lnSpc>
            <a:spcBef>
              <a:spcPct val="0"/>
            </a:spcBef>
            <a:spcAft>
              <a:spcPct val="35000"/>
            </a:spcAft>
          </a:pPr>
          <a:r>
            <a:rPr lang="zh-CN" altLang="en-US">
              <a:latin typeface="Times New Roman" panose="02020603050405020304" charset="0"/>
              <a:ea typeface="黑体" panose="02010609060101010101" charset="-122"/>
              <a:sym typeface="+mn-ea"/>
            </a:rPr>
            <a:t>树状结构</a:t>
          </a:r>
          <a:r>
            <a:rPr lang="zh-CN" altLang="en-US">
              <a:latin typeface="Times New Roman" panose="02020603050405020304" charset="0"/>
              <a:ea typeface="黑体" panose="02010609060101010101" charset="-122"/>
              <a:sym typeface="+mn-ea"/>
            </a:rPr>
            <a:t/>
          </a:r>
          <a:endParaRPr lang="zh-CN" altLang="en-US">
            <a:latin typeface="Times New Roman" panose="02020603050405020304" charset="0"/>
            <a:ea typeface="黑体" panose="02010609060101010101" charset="-122"/>
            <a:sym typeface="+mn-ea"/>
          </a:endParaRPr>
        </a:p>
      </dgm:t>
    </dgm:pt>
    <dgm:pt modelId="{CA8D0332-16E7-482E-9342-B84A5B6AB1E4}" cxnId="{51739EBE-B1C1-4BA2-81CC-8B0064018A6F}" type="parTrans">
      <dgm:prSet/>
      <dgm:spPr/>
      <dgm:t>
        <a:bodyPr/>
        <a:p>
          <a:endParaRPr lang="zh-CN" altLang="en-US"/>
        </a:p>
      </dgm:t>
    </dgm:pt>
    <dgm:pt modelId="{90A52E01-7D27-4B54-9739-4258B1F7A655}" cxnId="{51739EBE-B1C1-4BA2-81CC-8B0064018A6F}" type="sibTrans">
      <dgm:prSet phldr="0" custT="0"/>
      <dgm:spPr/>
      <dgm:t>
        <a:bodyPr vert="horz" wrap="square"/>
        <a:p>
          <a:pPr>
            <a:lnSpc>
              <a:spcPct val="100000"/>
            </a:lnSpc>
            <a:spcBef>
              <a:spcPct val="0"/>
            </a:spcBef>
            <a:spcAft>
              <a:spcPct val="35000"/>
            </a:spcAft>
          </a:pPr>
          <a:r>
            <a:rPr lang="zh-CN" altLang="en-US">
              <a:latin typeface="Times New Roman" panose="02020603050405020304" charset="0"/>
              <a:ea typeface="黑体" panose="02010609060101010101" charset="-122"/>
              <a:cs typeface="Times New Roman" panose="02020603050405020304" charset="0"/>
            </a:rPr>
            <a:t/>
          </a:r>
          <a:endParaRPr lang="zh-CN" altLang="en-US">
            <a:latin typeface="Times New Roman" panose="02020603050405020304" charset="0"/>
            <a:ea typeface="黑体" panose="02010609060101010101" charset="-122"/>
            <a:cs typeface="Times New Roman" panose="02020603050405020304" charset="0"/>
          </a:endParaRPr>
        </a:p>
      </dgm:t>
    </dgm:pt>
    <dgm:pt modelId="{65F927D4-D7F1-4982-AC1F-B5F18269B929}">
      <dgm:prSet phldrT="[文本]" phldr="0" custT="1"/>
      <dgm:spPr/>
      <dgm:t>
        <a:bodyPr vert="horz" wrap="square"/>
        <a:p>
          <a:pPr>
            <a:lnSpc>
              <a:spcPct val="100000"/>
            </a:lnSpc>
            <a:spcBef>
              <a:spcPct val="0"/>
            </a:spcBef>
            <a:spcAft>
              <a:spcPct val="15000"/>
            </a:spcAft>
          </a:pPr>
          <a:r>
            <a:rPr lang="zh-CN" altLang="en-US" sz="1600">
              <a:latin typeface="Times New Roman" panose="02020603050405020304" charset="0"/>
              <a:ea typeface="黑体" panose="02010609060101010101" charset="-122"/>
            </a:rPr>
            <a:t>三级</a:t>
          </a:r>
          <a:r>
            <a:rPr lang="zh-CN" altLang="en-US" sz="1600">
              <a:latin typeface="Times New Roman" panose="02020603050405020304" charset="0"/>
              <a:ea typeface="黑体" panose="02010609060101010101" charset="-122"/>
            </a:rPr>
            <a:t>关键词</a:t>
          </a:r>
          <a:endParaRPr lang="zh-CN" altLang="en-US" sz="1600">
            <a:latin typeface="Times New Roman" panose="02020603050405020304" charset="0"/>
            <a:ea typeface="黑体" panose="02010609060101010101" charset="-122"/>
          </a:endParaRPr>
        </a:p>
      </dgm:t>
    </dgm:pt>
    <dgm:pt modelId="{C9B16F22-83D1-4297-A902-69664AD8C3E2}" cxnId="{3F20AB8A-1548-40BA-A322-708BBC2D04F7}" type="parTrans">
      <dgm:prSet/>
      <dgm:spPr/>
      <dgm:t>
        <a:bodyPr/>
        <a:p>
          <a:endParaRPr lang="zh-CN" altLang="en-US"/>
        </a:p>
      </dgm:t>
    </dgm:pt>
    <dgm:pt modelId="{05162CEF-0ED0-483E-A0C3-3EE6FC938A4C}" cxnId="{3F20AB8A-1548-40BA-A322-708BBC2D04F7}" type="sibTrans">
      <dgm:prSet/>
      <dgm:spPr/>
      <dgm:t>
        <a:bodyPr/>
        <a:p>
          <a:endParaRPr lang="zh-CN" altLang="en-US"/>
        </a:p>
      </dgm:t>
    </dgm:pt>
    <dgm:pt modelId="{4063E92F-EF63-4941-A01A-382F576CE1C0}">
      <dgm:prSet phldrT="[文本]" phldr="0" custT="0"/>
      <dgm:spPr/>
      <dgm:t>
        <a:bodyPr vert="horz" wrap="square"/>
        <a:p>
          <a:pPr>
            <a:lnSpc>
              <a:spcPct val="100000"/>
            </a:lnSpc>
            <a:spcBef>
              <a:spcPct val="0"/>
            </a:spcBef>
            <a:spcAft>
              <a:spcPct val="35000"/>
            </a:spcAft>
          </a:pPr>
          <a:r>
            <a:rPr lang="zh-CN" altLang="en-US">
              <a:latin typeface="Times New Roman" panose="02020603050405020304" charset="0"/>
              <a:ea typeface="黑体" panose="02010609060101010101" charset="-122"/>
            </a:rPr>
            <a:t>关键词</a:t>
          </a:r>
          <a:r>
            <a:rPr lang="zh-CN" altLang="en-US">
              <a:latin typeface="Times New Roman" panose="02020603050405020304" charset="0"/>
              <a:ea typeface="黑体" panose="02010609060101010101" charset="-122"/>
            </a:rPr>
            <a:t>表</a:t>
          </a:r>
          <a:r>
            <a:rPr lang="zh-CN" altLang="en-US">
              <a:latin typeface="Times New Roman" panose="02020603050405020304" charset="0"/>
              <a:ea typeface="黑体" panose="02010609060101010101" charset="-122"/>
            </a:rPr>
            <a:t/>
          </a:r>
          <a:endParaRPr lang="zh-CN" altLang="en-US">
            <a:latin typeface="Times New Roman" panose="02020603050405020304" charset="0"/>
            <a:ea typeface="黑体" panose="02010609060101010101" charset="-122"/>
          </a:endParaRPr>
        </a:p>
      </dgm:t>
    </dgm:pt>
    <dgm:pt modelId="{A5CA5D61-00C1-4E45-8F42-D1FDF0647EC5}" cxnId="{EB061C41-11C5-4745-B13D-60B182B585B9}" type="parTrans">
      <dgm:prSet/>
      <dgm:spPr/>
      <dgm:t>
        <a:bodyPr/>
        <a:p>
          <a:endParaRPr lang="zh-CN" altLang="en-US"/>
        </a:p>
      </dgm:t>
    </dgm:pt>
    <dgm:pt modelId="{805FEA0E-556F-4342-BBA0-B0908DC92DA2}" cxnId="{EB061C41-11C5-4745-B13D-60B182B585B9}" type="sibTrans">
      <dgm:prSet phldr="0" custT="0"/>
      <dgm:spPr/>
      <dgm:t>
        <a:bodyPr vert="horz" wrap="square"/>
        <a:p>
          <a:pPr>
            <a:lnSpc>
              <a:spcPct val="100000"/>
            </a:lnSpc>
            <a:spcBef>
              <a:spcPct val="0"/>
            </a:spcBef>
            <a:spcAft>
              <a:spcPct val="35000"/>
            </a:spcAft>
          </a:pPr>
          <a:r>
            <a:rPr lang="zh-CN" altLang="en-US">
              <a:latin typeface="Times New Roman" panose="02020603050405020304" charset="0"/>
              <a:ea typeface="黑体" panose="02010609060101010101" charset="-122"/>
              <a:cs typeface="Times New Roman" panose="02020603050405020304" charset="0"/>
            </a:rPr>
            <a:t/>
          </a:r>
          <a:endParaRPr lang="zh-CN" altLang="en-US">
            <a:latin typeface="Times New Roman" panose="02020603050405020304" charset="0"/>
            <a:ea typeface="黑体" panose="02010609060101010101" charset="-122"/>
            <a:cs typeface="Times New Roman" panose="02020603050405020304" charset="0"/>
          </a:endParaRPr>
        </a:p>
      </dgm:t>
    </dgm:pt>
    <dgm:pt modelId="{9F90E17E-D5B8-4493-81C7-6BA6A294E0F3}">
      <dgm:prSet phldrT="[文本]" phldr="0" custT="1"/>
      <dgm:spPr/>
      <dgm:t>
        <a:bodyPr vert="horz" wrap="square"/>
        <a:p>
          <a:pPr>
            <a:lnSpc>
              <a:spcPct val="100000"/>
            </a:lnSpc>
            <a:spcBef>
              <a:spcPct val="0"/>
            </a:spcBef>
            <a:spcAft>
              <a:spcPct val="15000"/>
            </a:spcAft>
          </a:pPr>
          <a:r>
            <a:rPr lang="en-US" altLang="zh-CN" sz="1600">
              <a:latin typeface="Times New Roman" panose="02020603050405020304" charset="0"/>
              <a:ea typeface="黑体" panose="02010609060101010101" charset="-122"/>
              <a:cs typeface="Times New Roman" panose="02020603050405020304" charset="0"/>
            </a:rPr>
            <a:t>id:</a:t>
          </a:r>
          <a:r>
            <a:rPr lang="zh-CN" altLang="en-US" sz="1600">
              <a:latin typeface="Times New Roman" panose="02020603050405020304" charset="0"/>
              <a:ea typeface="黑体" panose="02010609060101010101" charset="-122"/>
              <a:cs typeface="Times New Roman" panose="02020603050405020304" charset="0"/>
            </a:rPr>
            <a:t>标识</a:t>
          </a:r>
          <a:r>
            <a:rPr lang="en-US" altLang="zh-CN" sz="1600">
              <a:latin typeface="Times New Roman" panose="02020603050405020304" charset="0"/>
              <a:ea typeface="黑体" panose="02010609060101010101" charset="-122"/>
              <a:cs typeface="Times New Roman" panose="02020603050405020304" charset="0"/>
            </a:rPr>
            <a:t/>
          </a:r>
          <a:endParaRPr lang="en-US" altLang="zh-CN" sz="1600">
            <a:latin typeface="Times New Roman" panose="02020603050405020304" charset="0"/>
            <a:ea typeface="黑体" panose="02010609060101010101" charset="-122"/>
            <a:cs typeface="Times New Roman" panose="02020603050405020304" charset="0"/>
          </a:endParaRPr>
        </a:p>
      </dgm:t>
    </dgm:pt>
    <dgm:pt modelId="{DA9881DA-8597-4D4C-984B-159444123D63}" cxnId="{80164001-C30D-47F5-AF5D-88B745C22F13}" type="parTrans">
      <dgm:prSet/>
      <dgm:spPr/>
      <dgm:t>
        <a:bodyPr/>
        <a:p>
          <a:endParaRPr lang="zh-CN" altLang="en-US"/>
        </a:p>
      </dgm:t>
    </dgm:pt>
    <dgm:pt modelId="{E43E321E-C2A1-4DAD-9F35-C04C232EC0A3}" cxnId="{80164001-C30D-47F5-AF5D-88B745C22F13}" type="sibTrans">
      <dgm:prSet/>
      <dgm:spPr/>
      <dgm:t>
        <a:bodyPr/>
        <a:p>
          <a:endParaRPr lang="zh-CN" altLang="en-US"/>
        </a:p>
      </dgm:t>
    </dgm:pt>
    <dgm:pt modelId="{826A3320-1938-4A06-ADB3-8ECD03AFD99F}">
      <dgm:prSet phldr="0" custT="1"/>
      <dgm:spPr/>
      <dgm:t>
        <a:bodyPr vert="horz" wrap="square"/>
        <a:p>
          <a:pPr>
            <a:lnSpc>
              <a:spcPct val="100000"/>
            </a:lnSpc>
            <a:spcBef>
              <a:spcPct val="0"/>
            </a:spcBef>
            <a:spcAft>
              <a:spcPct val="15000"/>
            </a:spcAft>
          </a:pPr>
          <a:r>
            <a:rPr lang="en-US" altLang="zh-CN" sz="1600">
              <a:latin typeface="Times New Roman" panose="02020603050405020304" charset="0"/>
              <a:ea typeface="黑体" panose="02010609060101010101" charset="-122"/>
              <a:cs typeface="Times New Roman" panose="02020603050405020304" charset="0"/>
            </a:rPr>
            <a:t>rank:</a:t>
          </a:r>
          <a:r>
            <a:rPr lang="zh-CN" altLang="en-US" sz="1600">
              <a:latin typeface="Times New Roman" panose="02020603050405020304" charset="0"/>
              <a:ea typeface="黑体" panose="02010609060101010101" charset="-122"/>
              <a:cs typeface="Times New Roman" panose="02020603050405020304" charset="0"/>
            </a:rPr>
            <a:t>级别</a:t>
          </a:r>
          <a:r>
            <a:rPr lang="en-US" altLang="zh-CN" sz="1600">
              <a:latin typeface="Times New Roman" panose="02020603050405020304" charset="0"/>
              <a:ea typeface="黑体" panose="02010609060101010101" charset="-122"/>
              <a:cs typeface="Times New Roman" panose="02020603050405020304" charset="0"/>
            </a:rPr>
            <a:t/>
          </a:r>
          <a:endParaRPr lang="en-US" altLang="zh-CN" sz="1600">
            <a:latin typeface="Times New Roman" panose="02020603050405020304" charset="0"/>
            <a:ea typeface="黑体" panose="02010609060101010101" charset="-122"/>
            <a:cs typeface="Times New Roman" panose="02020603050405020304" charset="0"/>
          </a:endParaRPr>
        </a:p>
      </dgm:t>
    </dgm:pt>
    <dgm:pt modelId="{32AD04D1-8B2A-45E9-BF98-2BB78B2FCC71}" cxnId="{90F353D7-1EB5-4589-8C9A-2F9BB806FD19}" type="parTrans">
      <dgm:prSet/>
      <dgm:spPr/>
    </dgm:pt>
    <dgm:pt modelId="{7D6022E9-A860-4F57-A870-3C2D58FEEAEB}" cxnId="{90F353D7-1EB5-4589-8C9A-2F9BB806FD19}" type="sibTrans">
      <dgm:prSet/>
      <dgm:spPr/>
    </dgm:pt>
    <dgm:pt modelId="{09B99B67-E48F-4815-A25A-6DF339373824}">
      <dgm:prSet phldr="0" custT="1"/>
      <dgm:spPr/>
      <dgm:t>
        <a:bodyPr vert="horz" wrap="square"/>
        <a:p>
          <a:pPr>
            <a:lnSpc>
              <a:spcPct val="100000"/>
            </a:lnSpc>
            <a:spcBef>
              <a:spcPct val="0"/>
            </a:spcBef>
            <a:spcAft>
              <a:spcPct val="15000"/>
            </a:spcAft>
          </a:pPr>
          <a:r>
            <a:rPr lang="en-US" altLang="zh-CN" sz="1600">
              <a:latin typeface="Times New Roman" panose="02020603050405020304" charset="0"/>
              <a:ea typeface="黑体" panose="02010609060101010101" charset="-122"/>
              <a:cs typeface="Times New Roman" panose="02020603050405020304" charset="0"/>
            </a:rPr>
            <a:t>pid:</a:t>
          </a:r>
          <a:r>
            <a:rPr lang="zh-CN" altLang="en-US" sz="1600">
              <a:latin typeface="Times New Roman" panose="02020603050405020304" charset="0"/>
              <a:ea typeface="黑体" panose="02010609060101010101" charset="-122"/>
              <a:cs typeface="Times New Roman" panose="02020603050405020304" charset="0"/>
            </a:rPr>
            <a:t>父标识</a:t>
          </a:r>
          <a:r>
            <a:rPr lang="zh-CN" altLang="en-US" sz="1600">
              <a:latin typeface="Times New Roman" panose="02020603050405020304" charset="0"/>
              <a:ea typeface="黑体" panose="02010609060101010101" charset="-122"/>
              <a:cs typeface="Times New Roman" panose="02020603050405020304" charset="0"/>
            </a:rPr>
            <a:t/>
          </a:r>
          <a:endParaRPr lang="zh-CN" altLang="en-US" sz="1600">
            <a:latin typeface="Times New Roman" panose="02020603050405020304" charset="0"/>
            <a:ea typeface="黑体" panose="02010609060101010101" charset="-122"/>
            <a:cs typeface="Times New Roman" panose="02020603050405020304" charset="0"/>
          </a:endParaRPr>
        </a:p>
      </dgm:t>
    </dgm:pt>
    <dgm:pt modelId="{9AC05848-5FB3-4244-9628-212F410EAC15}" cxnId="{550675C2-E45E-4045-ABFE-5F690AF6C0C8}" type="parTrans">
      <dgm:prSet/>
      <dgm:spPr/>
    </dgm:pt>
    <dgm:pt modelId="{257FA2D5-1D12-4943-A776-1C7A178FD7FE}" cxnId="{550675C2-E45E-4045-ABFE-5F690AF6C0C8}" type="sibTrans">
      <dgm:prSet/>
      <dgm:spPr/>
    </dgm:pt>
    <dgm:pt modelId="{7BE3C0C4-363A-4531-AB9F-E2940E55BFB0}">
      <dgm:prSet phldr="0" custT="1"/>
      <dgm:spPr/>
      <dgm:t>
        <a:bodyPr vert="horz" wrap="square"/>
        <a:p>
          <a:pPr>
            <a:lnSpc>
              <a:spcPct val="100000"/>
            </a:lnSpc>
            <a:spcBef>
              <a:spcPct val="0"/>
            </a:spcBef>
            <a:spcAft>
              <a:spcPct val="15000"/>
            </a:spcAft>
          </a:pPr>
          <a:r>
            <a:rPr lang="en-US" altLang="zh-CN" sz="1600">
              <a:latin typeface="Times New Roman" panose="02020603050405020304" charset="0"/>
              <a:ea typeface="黑体" panose="02010609060101010101" charset="-122"/>
              <a:cs typeface="Times New Roman" panose="02020603050405020304" charset="0"/>
            </a:rPr>
            <a:t>identity:</a:t>
          </a:r>
          <a:r>
            <a:rPr lang="zh-CN" altLang="en-US" sz="1600">
              <a:latin typeface="Times New Roman" panose="02020603050405020304" charset="0"/>
              <a:ea typeface="黑体" panose="02010609060101010101" charset="-122"/>
              <a:cs typeface="Times New Roman" panose="02020603050405020304" charset="0"/>
            </a:rPr>
            <a:t>身份</a:t>
          </a:r>
          <a:r>
            <a:rPr lang="zh-CN" altLang="en-US" sz="1600">
              <a:latin typeface="Times New Roman" panose="02020603050405020304" charset="0"/>
              <a:ea typeface="黑体" panose="02010609060101010101" charset="-122"/>
              <a:cs typeface="Times New Roman" panose="02020603050405020304" charset="0"/>
            </a:rPr>
            <a:t/>
          </a:r>
          <a:endParaRPr lang="zh-CN" altLang="en-US" sz="1600">
            <a:latin typeface="Times New Roman" panose="02020603050405020304" charset="0"/>
            <a:ea typeface="黑体" panose="02010609060101010101" charset="-122"/>
            <a:cs typeface="Times New Roman" panose="02020603050405020304" charset="0"/>
          </a:endParaRPr>
        </a:p>
      </dgm:t>
    </dgm:pt>
    <dgm:pt modelId="{EE62D373-B58A-48B1-8900-1E251C569481}" cxnId="{450CBB02-D2ED-4AFC-863B-606A2943E4F3}" type="parTrans">
      <dgm:prSet/>
      <dgm:spPr/>
    </dgm:pt>
    <dgm:pt modelId="{1A7F2E3F-8CFB-45AC-8311-9085DDB9BA62}" cxnId="{450CBB02-D2ED-4AFC-863B-606A2943E4F3}" type="sibTrans">
      <dgm:prSet/>
      <dgm:spPr/>
    </dgm:pt>
    <dgm:pt modelId="{17FA48D7-57D5-4407-BDCA-3A8744ACC348}">
      <dgm:prSet phldrT="[文本]" phldr="0" custT="0"/>
      <dgm:spPr/>
      <dgm:t>
        <a:bodyPr vert="horz" wrap="square"/>
        <a:p>
          <a:pPr>
            <a:lnSpc>
              <a:spcPct val="100000"/>
            </a:lnSpc>
            <a:spcBef>
              <a:spcPct val="0"/>
            </a:spcBef>
            <a:spcAft>
              <a:spcPct val="35000"/>
            </a:spcAft>
          </a:pPr>
          <a:r>
            <a:rPr lang="zh-CN" altLang="en-US">
              <a:latin typeface="Times New Roman" panose="02020603050405020304" charset="0"/>
              <a:ea typeface="黑体" panose="02010609060101010101" charset="-122"/>
            </a:rPr>
            <a:t>关键词</a:t>
          </a:r>
          <a:r>
            <a:rPr lang="zh-CN" altLang="en-US">
              <a:latin typeface="Times New Roman" panose="02020603050405020304" charset="0"/>
              <a:ea typeface="黑体" panose="02010609060101010101" charset="-122"/>
            </a:rPr>
            <a:t>匹配</a:t>
          </a:r>
          <a:r>
            <a:rPr lang="zh-CN" altLang="en-US">
              <a:latin typeface="Times New Roman" panose="02020603050405020304" charset="0"/>
              <a:ea typeface="黑体" panose="02010609060101010101" charset="-122"/>
            </a:rPr>
            <a:t/>
          </a:r>
          <a:endParaRPr lang="zh-CN" altLang="en-US">
            <a:latin typeface="Times New Roman" panose="02020603050405020304" charset="0"/>
            <a:ea typeface="黑体" panose="02010609060101010101" charset="-122"/>
          </a:endParaRPr>
        </a:p>
      </dgm:t>
    </dgm:pt>
    <dgm:pt modelId="{2A089BA2-5E83-43ED-9D96-11C83CD15C65}" cxnId="{58D49F49-54ED-4397-B8AD-CFF4B2991005}" type="parTrans">
      <dgm:prSet/>
      <dgm:spPr/>
      <dgm:t>
        <a:bodyPr/>
        <a:p>
          <a:endParaRPr lang="zh-CN" altLang="en-US"/>
        </a:p>
      </dgm:t>
    </dgm:pt>
    <dgm:pt modelId="{4383F0BC-0D83-48CE-B1F6-711566ABE98F}" cxnId="{58D49F49-54ED-4397-B8AD-CFF4B2991005}" type="sibTrans">
      <dgm:prSet phldr="0" custT="0"/>
      <dgm:spPr/>
      <dgm:t>
        <a:bodyPr vert="horz" wrap="square"/>
        <a:p>
          <a:pPr>
            <a:lnSpc>
              <a:spcPct val="100000"/>
            </a:lnSpc>
            <a:spcBef>
              <a:spcPct val="0"/>
            </a:spcBef>
            <a:spcAft>
              <a:spcPct val="35000"/>
            </a:spcAft>
          </a:pPr>
          <a:r>
            <a:rPr lang="zh-CN" altLang="en-US">
              <a:latin typeface="Times New Roman" panose="02020603050405020304" charset="0"/>
              <a:ea typeface="黑体" panose="02010609060101010101" charset="-122"/>
              <a:cs typeface="Times New Roman" panose="02020603050405020304" charset="0"/>
            </a:rPr>
            <a:t/>
          </a:r>
          <a:endParaRPr lang="zh-CN" altLang="en-US">
            <a:latin typeface="Times New Roman" panose="02020603050405020304" charset="0"/>
            <a:ea typeface="黑体" panose="02010609060101010101" charset="-122"/>
            <a:cs typeface="Times New Roman" panose="02020603050405020304" charset="0"/>
          </a:endParaRPr>
        </a:p>
      </dgm:t>
    </dgm:pt>
    <dgm:pt modelId="{60A5E316-DBCD-46FA-A96F-5F85A99184D7}">
      <dgm:prSet phldrT="[文本]" phldr="0" custT="1"/>
      <dgm:spPr/>
      <dgm:t>
        <a:bodyPr vert="horz" wrap="square"/>
        <a:p>
          <a:pPr>
            <a:lnSpc>
              <a:spcPct val="100000"/>
            </a:lnSpc>
            <a:spcBef>
              <a:spcPct val="0"/>
            </a:spcBef>
            <a:spcAft>
              <a:spcPct val="15000"/>
            </a:spcAft>
          </a:pPr>
          <a:r>
            <a:rPr lang="zh-CN" altLang="en-US" sz="1600">
              <a:latin typeface="Times New Roman" panose="02020603050405020304" charset="0"/>
              <a:ea typeface="黑体" panose="02010609060101010101" charset="-122"/>
            </a:rPr>
            <a:t>正则</a:t>
          </a:r>
          <a:r>
            <a:rPr lang="zh-CN" altLang="en-US" sz="1600">
              <a:latin typeface="Times New Roman" panose="02020603050405020304" charset="0"/>
              <a:ea typeface="黑体" panose="02010609060101010101" charset="-122"/>
            </a:rPr>
            <a:t>表达式</a:t>
          </a:r>
          <a:r>
            <a:rPr lang="zh-CN" altLang="en-US" sz="1600">
              <a:latin typeface="Times New Roman" panose="02020603050405020304" charset="0"/>
              <a:ea typeface="黑体" panose="02010609060101010101" charset="-122"/>
            </a:rPr>
            <a:t/>
          </a:r>
          <a:endParaRPr lang="zh-CN" altLang="en-US" sz="1600">
            <a:latin typeface="Times New Roman" panose="02020603050405020304" charset="0"/>
            <a:ea typeface="黑体" panose="02010609060101010101" charset="-122"/>
          </a:endParaRPr>
        </a:p>
      </dgm:t>
    </dgm:pt>
    <dgm:pt modelId="{F0E5B90A-FF5C-4AA9-B7DF-2EDF2654CFB9}" cxnId="{3ADDE63F-A2B8-4BB7-A4E0-4770C5E98476}" type="parTrans">
      <dgm:prSet/>
      <dgm:spPr/>
      <dgm:t>
        <a:bodyPr/>
        <a:p>
          <a:endParaRPr lang="zh-CN" altLang="en-US"/>
        </a:p>
      </dgm:t>
    </dgm:pt>
    <dgm:pt modelId="{B0B06B31-636B-447E-A647-C07BB9602269}" cxnId="{3ADDE63F-A2B8-4BB7-A4E0-4770C5E98476}" type="sibTrans">
      <dgm:prSet/>
      <dgm:spPr/>
      <dgm:t>
        <a:bodyPr/>
        <a:p>
          <a:endParaRPr lang="zh-CN" altLang="en-US"/>
        </a:p>
      </dgm:t>
    </dgm:pt>
    <dgm:pt modelId="{080BDD4A-6130-49F6-8DE9-1F0E79B9BB45}">
      <dgm:prSet phldr="0" custT="1"/>
      <dgm:spPr/>
      <dgm:t>
        <a:bodyPr vert="horz" wrap="square"/>
        <a:p>
          <a:pPr>
            <a:lnSpc>
              <a:spcPct val="100000"/>
            </a:lnSpc>
            <a:spcBef>
              <a:spcPct val="0"/>
            </a:spcBef>
            <a:spcAft>
              <a:spcPct val="15000"/>
            </a:spcAft>
          </a:pPr>
          <a:r>
            <a:rPr lang="zh-CN" altLang="en-US" sz="1600">
              <a:latin typeface="Times New Roman" panose="02020603050405020304" charset="0"/>
              <a:ea typeface="黑体" panose="02010609060101010101" charset="-122"/>
            </a:rPr>
            <a:t>精确</a:t>
          </a:r>
          <a:r>
            <a:rPr lang="zh-CN" altLang="en-US" sz="1600">
              <a:latin typeface="Times New Roman" panose="02020603050405020304" charset="0"/>
              <a:ea typeface="黑体" panose="02010609060101010101" charset="-122"/>
            </a:rPr>
            <a:t>匹配</a:t>
          </a:r>
          <a:r>
            <a:rPr lang="zh-CN" altLang="en-US" sz="1600">
              <a:latin typeface="Times New Roman" panose="02020603050405020304" charset="0"/>
              <a:ea typeface="黑体" panose="02010609060101010101" charset="-122"/>
            </a:rPr>
            <a:t/>
          </a:r>
          <a:endParaRPr lang="zh-CN" altLang="en-US" sz="1600">
            <a:latin typeface="Times New Roman" panose="02020603050405020304" charset="0"/>
            <a:ea typeface="黑体" panose="02010609060101010101" charset="-122"/>
          </a:endParaRPr>
        </a:p>
      </dgm:t>
    </dgm:pt>
    <dgm:pt modelId="{81899F49-9B08-436D-BE05-FBF9878A8349}" cxnId="{0BB585B4-B110-4915-9906-433C34D079BE}" type="parTrans">
      <dgm:prSet/>
      <dgm:spPr/>
    </dgm:pt>
    <dgm:pt modelId="{8EE2749B-38AE-40DE-A7CB-BC799161C804}" cxnId="{0BB585B4-B110-4915-9906-433C34D079BE}" type="sibTrans">
      <dgm:prSet/>
      <dgm:spPr/>
    </dgm:pt>
    <dgm:pt modelId="{1A4C1AD3-80E2-4300-8A60-EA264AA574AF}">
      <dgm:prSet phldr="0" custT="1"/>
      <dgm:spPr/>
      <dgm:t>
        <a:bodyPr vert="horz" wrap="square"/>
        <a:p>
          <a:pPr>
            <a:lnSpc>
              <a:spcPct val="100000"/>
            </a:lnSpc>
            <a:spcBef>
              <a:spcPct val="0"/>
            </a:spcBef>
            <a:spcAft>
              <a:spcPct val="15000"/>
            </a:spcAft>
          </a:pPr>
          <a:r>
            <a:rPr lang="zh-CN" altLang="en-US" sz="1600">
              <a:latin typeface="Times New Roman" panose="02020603050405020304" charset="0"/>
              <a:ea typeface="黑体" panose="02010609060101010101" charset="-122"/>
            </a:rPr>
            <a:t>模糊</a:t>
          </a:r>
          <a:r>
            <a:rPr lang="zh-CN" altLang="en-US" sz="1600">
              <a:latin typeface="Times New Roman" panose="02020603050405020304" charset="0"/>
              <a:ea typeface="黑体" panose="02010609060101010101" charset="-122"/>
            </a:rPr>
            <a:t>匹配</a:t>
          </a:r>
          <a:r>
            <a:rPr lang="zh-CN" altLang="en-US" sz="1600">
              <a:latin typeface="Times New Roman" panose="02020603050405020304" charset="0"/>
              <a:ea typeface="黑体" panose="02010609060101010101" charset="-122"/>
            </a:rPr>
            <a:t/>
          </a:r>
          <a:endParaRPr lang="zh-CN" altLang="en-US" sz="1600">
            <a:latin typeface="Times New Roman" panose="02020603050405020304" charset="0"/>
            <a:ea typeface="黑体" panose="02010609060101010101" charset="-122"/>
          </a:endParaRPr>
        </a:p>
      </dgm:t>
    </dgm:pt>
    <dgm:pt modelId="{8FC4395D-4F88-46F3-8DF6-2FC35B0D91B2}" cxnId="{7F17CB35-A9B8-4FF9-849F-C0E10AB5AFB7}" type="parTrans">
      <dgm:prSet/>
      <dgm:spPr/>
    </dgm:pt>
    <dgm:pt modelId="{017C8AAD-AACA-42C3-965A-822D98F4A99A}" cxnId="{7F17CB35-A9B8-4FF9-849F-C0E10AB5AFB7}" type="sibTrans">
      <dgm:prSet/>
      <dgm:spPr/>
    </dgm:pt>
    <dgm:pt modelId="{19B62FE2-5C63-40E7-BB6C-4398451A7C10}">
      <dgm:prSet phldr="0" custT="1"/>
      <dgm:spPr/>
      <dgm:t>
        <a:bodyPr vert="horz" wrap="square"/>
        <a:p>
          <a:pPr>
            <a:lnSpc>
              <a:spcPct val="100000"/>
            </a:lnSpc>
            <a:spcBef>
              <a:spcPct val="0"/>
            </a:spcBef>
            <a:spcAft>
              <a:spcPct val="15000"/>
            </a:spcAft>
          </a:pPr>
          <a:r>
            <a:rPr lang="zh-CN" altLang="en-US" sz="1600">
              <a:latin typeface="Times New Roman" panose="02020603050405020304" charset="0"/>
              <a:ea typeface="黑体" panose="02010609060101010101" charset="-122"/>
            </a:rPr>
            <a:t>区间</a:t>
          </a:r>
          <a:r>
            <a:rPr lang="zh-CN" altLang="en-US" sz="1600">
              <a:latin typeface="Times New Roman" panose="02020603050405020304" charset="0"/>
              <a:ea typeface="黑体" panose="02010609060101010101" charset="-122"/>
            </a:rPr>
            <a:t>匹配</a:t>
          </a:r>
          <a:r>
            <a:rPr lang="zh-CN" altLang="en-US" sz="1600">
              <a:latin typeface="Times New Roman" panose="02020603050405020304" charset="0"/>
              <a:ea typeface="黑体" panose="02010609060101010101" charset="-122"/>
            </a:rPr>
            <a:t/>
          </a:r>
          <a:endParaRPr lang="zh-CN" altLang="en-US" sz="1600">
            <a:latin typeface="Times New Roman" panose="02020603050405020304" charset="0"/>
            <a:ea typeface="黑体" panose="02010609060101010101" charset="-122"/>
          </a:endParaRPr>
        </a:p>
      </dgm:t>
    </dgm:pt>
    <dgm:pt modelId="{2F311A1D-D77A-4665-AD3D-F11270A45257}" cxnId="{B47FD632-7A47-494A-BDE5-313D8721B4C1}" type="parTrans">
      <dgm:prSet/>
      <dgm:spPr/>
    </dgm:pt>
    <dgm:pt modelId="{63D2C9E1-3CC6-4501-8073-3748E61DEA0D}" cxnId="{B47FD632-7A47-494A-BDE5-313D8721B4C1}" type="sibTrans">
      <dgm:prSet/>
      <dgm:spPr/>
    </dgm:pt>
    <dgm:pt modelId="{42ADA1BA-3123-4A3A-B6D6-418A64367D4C}">
      <dgm:prSet phldr="0" custT="0"/>
      <dgm:spPr/>
      <dgm:t>
        <a:bodyPr vert="horz" wrap="square"/>
        <a:p>
          <a:pPr>
            <a:lnSpc>
              <a:spcPct val="100000"/>
            </a:lnSpc>
            <a:spcBef>
              <a:spcPct val="0"/>
            </a:spcBef>
            <a:spcAft>
              <a:spcPct val="35000"/>
            </a:spcAft>
          </a:pPr>
          <a:r>
            <a:rPr lang="zh-CN">
              <a:latin typeface="Times New Roman" panose="02020603050405020304" charset="0"/>
              <a:ea typeface="黑体" panose="02010609060101010101" charset="-122"/>
            </a:rPr>
            <a:t>案例表</a:t>
          </a:r>
          <a:r>
            <a:rPr lang="zh-CN">
              <a:latin typeface="Times New Roman" panose="02020603050405020304" charset="0"/>
              <a:ea typeface="黑体" panose="02010609060101010101" charset="-122"/>
            </a:rPr>
            <a:t/>
          </a:r>
          <a:endParaRPr lang="zh-CN">
            <a:latin typeface="Times New Roman" panose="02020603050405020304" charset="0"/>
            <a:ea typeface="黑体" panose="02010609060101010101" charset="-122"/>
          </a:endParaRPr>
        </a:p>
      </dgm:t>
    </dgm:pt>
    <dgm:pt modelId="{E6DFDDDA-0A22-4759-92E0-CF08DFA2077C}" cxnId="{5D6A3DDF-8CD7-4D2D-84A2-F849D58CC790}" type="parTrans">
      <dgm:prSet/>
      <dgm:spPr/>
    </dgm:pt>
    <dgm:pt modelId="{8CC2B2DD-D826-4B9B-8B93-D4CA4D263ECB}" cxnId="{5D6A3DDF-8CD7-4D2D-84A2-F849D58CC790}" type="sibTrans">
      <dgm:prSet/>
      <dgm:spPr/>
    </dgm:pt>
    <dgm:pt modelId="{F04E2971-ADB3-4778-808B-B6FEB42C785E}">
      <dgm:prSet phldr="0" custT="1"/>
      <dgm:spPr/>
      <dgm:t>
        <a:bodyPr vert="horz" wrap="square"/>
        <a:p>
          <a:pPr>
            <a:lnSpc>
              <a:spcPct val="100000"/>
            </a:lnSpc>
            <a:spcBef>
              <a:spcPct val="0"/>
            </a:spcBef>
            <a:spcAft>
              <a:spcPct val="15000"/>
            </a:spcAft>
          </a:pPr>
          <a:r>
            <a:rPr lang="en-US" sz="1600">
              <a:latin typeface="Times New Roman" panose="02020603050405020304" charset="0"/>
              <a:ea typeface="黑体" panose="02010609060101010101" charset="-122"/>
              <a:cs typeface="Times New Roman" panose="02020603050405020304" charset="0"/>
            </a:rPr>
            <a:t>id:</a:t>
          </a:r>
          <a:r>
            <a:rPr lang="zh-CN" altLang="en-US" sz="1600">
              <a:latin typeface="Times New Roman" panose="02020603050405020304" charset="0"/>
              <a:ea typeface="黑体" panose="02010609060101010101" charset="-122"/>
              <a:cs typeface="Times New Roman" panose="02020603050405020304" charset="0"/>
            </a:rPr>
            <a:t>标识</a:t>
          </a:r>
          <a:r>
            <a:rPr lang="en-US" sz="1600">
              <a:latin typeface="Times New Roman" panose="02020603050405020304" charset="0"/>
              <a:ea typeface="黑体" panose="02010609060101010101" charset="-122"/>
              <a:cs typeface="Times New Roman" panose="02020603050405020304" charset="0"/>
            </a:rPr>
            <a:t/>
          </a:r>
          <a:endParaRPr lang="en-US" sz="1600">
            <a:latin typeface="Times New Roman" panose="02020603050405020304" charset="0"/>
            <a:ea typeface="黑体" panose="02010609060101010101" charset="-122"/>
            <a:cs typeface="Times New Roman" panose="02020603050405020304" charset="0"/>
          </a:endParaRPr>
        </a:p>
      </dgm:t>
    </dgm:pt>
    <dgm:pt modelId="{0AD3B1B3-2029-417E-81FE-8E5BB02F62E7}" cxnId="{1611BFF4-D688-4C05-88B0-CFD7EEDAEFA1}" type="parTrans">
      <dgm:prSet/>
      <dgm:spPr/>
    </dgm:pt>
    <dgm:pt modelId="{F88FD169-17EF-48E0-8949-2E485C1EFDA4}" cxnId="{1611BFF4-D688-4C05-88B0-CFD7EEDAEFA1}" type="sibTrans">
      <dgm:prSet/>
      <dgm:spPr/>
    </dgm:pt>
    <dgm:pt modelId="{B3E25ECF-7587-46D0-B711-3388561E0FED}">
      <dgm:prSet phldr="0" custT="1"/>
      <dgm:spPr/>
      <dgm:t>
        <a:bodyPr vert="horz" wrap="square"/>
        <a:p>
          <a:pPr>
            <a:lnSpc>
              <a:spcPct val="100000"/>
            </a:lnSpc>
            <a:spcBef>
              <a:spcPct val="0"/>
            </a:spcBef>
            <a:spcAft>
              <a:spcPct val="15000"/>
            </a:spcAft>
          </a:pPr>
          <a:r>
            <a:rPr lang="en-US" sz="1600">
              <a:latin typeface="Times New Roman" panose="02020603050405020304" charset="0"/>
              <a:ea typeface="黑体" panose="02010609060101010101" charset="-122"/>
              <a:cs typeface="Times New Roman" panose="02020603050405020304" charset="0"/>
            </a:rPr>
            <a:t>path:</a:t>
          </a:r>
          <a:r>
            <a:rPr lang="zh-CN" altLang="en-US" sz="1600">
              <a:latin typeface="Times New Roman" panose="02020603050405020304" charset="0"/>
              <a:ea typeface="黑体" panose="02010609060101010101" charset="-122"/>
              <a:cs typeface="Times New Roman" panose="02020603050405020304" charset="0"/>
            </a:rPr>
            <a:t>路径</a:t>
          </a:r>
          <a:r>
            <a:rPr lang="en-US" sz="1600">
              <a:latin typeface="Times New Roman" panose="02020603050405020304" charset="0"/>
              <a:ea typeface="黑体" panose="02010609060101010101" charset="-122"/>
              <a:cs typeface="Times New Roman" panose="02020603050405020304" charset="0"/>
            </a:rPr>
            <a:t/>
          </a:r>
          <a:endParaRPr lang="en-US" sz="1600">
            <a:latin typeface="Times New Roman" panose="02020603050405020304" charset="0"/>
            <a:ea typeface="黑体" panose="02010609060101010101" charset="-122"/>
            <a:cs typeface="Times New Roman" panose="02020603050405020304" charset="0"/>
          </a:endParaRPr>
        </a:p>
      </dgm:t>
    </dgm:pt>
    <dgm:pt modelId="{9C56AC2E-E157-4CED-BA4A-DA9355C1553F}" cxnId="{43EB6CC6-13C5-4057-8C5B-5B804325C732}" type="parTrans">
      <dgm:prSet/>
      <dgm:spPr/>
    </dgm:pt>
    <dgm:pt modelId="{52B337B1-D021-4D6E-877E-67DC11D6A666}" cxnId="{43EB6CC6-13C5-4057-8C5B-5B804325C732}" type="sibTrans">
      <dgm:prSet/>
      <dgm:spPr/>
    </dgm:pt>
    <dgm:pt modelId="{D94EEAF5-5B92-41FC-B657-F3AEC6AA7114}">
      <dgm:prSet phldr="0" custT="1"/>
      <dgm:spPr/>
      <dgm:t>
        <a:bodyPr vert="horz" wrap="square"/>
        <a:p>
          <a:pPr>
            <a:lnSpc>
              <a:spcPct val="100000"/>
            </a:lnSpc>
            <a:spcBef>
              <a:spcPct val="0"/>
            </a:spcBef>
            <a:spcAft>
              <a:spcPct val="15000"/>
            </a:spcAft>
          </a:pPr>
          <a:r>
            <a:rPr lang="en-US" sz="1600">
              <a:latin typeface="Times New Roman" panose="02020603050405020304" charset="0"/>
              <a:ea typeface="黑体" panose="02010609060101010101" charset="-122"/>
              <a:cs typeface="Times New Roman" panose="02020603050405020304" charset="0"/>
            </a:rPr>
            <a:t>keyword:</a:t>
          </a:r>
          <a:r>
            <a:rPr lang="zh-CN" altLang="en-US" sz="1600">
              <a:latin typeface="Times New Roman" panose="02020603050405020304" charset="0"/>
              <a:ea typeface="黑体" panose="02010609060101010101" charset="-122"/>
              <a:cs typeface="Times New Roman" panose="02020603050405020304" charset="0"/>
            </a:rPr>
            <a:t>关键词</a:t>
          </a:r>
          <a:r>
            <a:rPr lang="zh-CN" altLang="en-US" sz="1600">
              <a:latin typeface="Times New Roman" panose="02020603050405020304" charset="0"/>
              <a:ea typeface="黑体" panose="02010609060101010101" charset="-122"/>
              <a:cs typeface="Times New Roman" panose="02020603050405020304" charset="0"/>
            </a:rPr>
            <a:t/>
          </a:r>
          <a:endParaRPr lang="zh-CN" altLang="en-US" sz="1600">
            <a:latin typeface="Times New Roman" panose="02020603050405020304" charset="0"/>
            <a:ea typeface="黑体" panose="02010609060101010101" charset="-122"/>
            <a:cs typeface="Times New Roman" panose="02020603050405020304" charset="0"/>
          </a:endParaRPr>
        </a:p>
      </dgm:t>
    </dgm:pt>
    <dgm:pt modelId="{F9FDCE76-CDBF-4B44-B235-F78AC66E4012}" cxnId="{6EBF4C8F-DB00-464E-890B-F89D691E4AE9}" type="parTrans">
      <dgm:prSet/>
      <dgm:spPr/>
    </dgm:pt>
    <dgm:pt modelId="{12C252DB-F21D-45E2-A298-4AEFF9044EF7}" cxnId="{6EBF4C8F-DB00-464E-890B-F89D691E4AE9}" type="sibTrans">
      <dgm:prSet/>
      <dgm:spPr/>
    </dgm:pt>
    <dgm:pt modelId="{F3555292-3C89-4C4F-B4D0-0FA2ACFFACE8}" type="pres">
      <dgm:prSet presAssocID="{D9D7BF96-BE9E-46E2-8D55-6E8BDDC32DAE}" presName="linearFlow" presStyleCnt="0">
        <dgm:presLayoutVars>
          <dgm:dir/>
          <dgm:animLvl val="lvl"/>
          <dgm:resizeHandles val="exact"/>
        </dgm:presLayoutVars>
      </dgm:prSet>
      <dgm:spPr/>
    </dgm:pt>
    <dgm:pt modelId="{79D35C4A-2DDE-4255-A36A-ADCDCA47CC6C}" type="pres">
      <dgm:prSet presAssocID="{AC6B50A2-A719-40F2-A025-D428F4ED7AF7}" presName="composite" presStyleCnt="0"/>
      <dgm:spPr/>
    </dgm:pt>
    <dgm:pt modelId="{B86100E6-FA30-4C22-BB39-BB56D8302BB8}" type="pres">
      <dgm:prSet presAssocID="{AC6B50A2-A719-40F2-A025-D428F4ED7AF7}" presName="parTx" presStyleCnt="0">
        <dgm:presLayoutVars>
          <dgm:chMax val="0"/>
          <dgm:chPref val="0"/>
          <dgm:bulletEnabled val="1"/>
        </dgm:presLayoutVars>
      </dgm:prSet>
      <dgm:spPr/>
    </dgm:pt>
    <dgm:pt modelId="{E74B0135-3D37-42AD-9C7C-5E6A5C184B2C}" type="pres">
      <dgm:prSet presAssocID="{AC6B50A2-A719-40F2-A025-D428F4ED7AF7}" presName="parSh" presStyleLbl="node1" presStyleIdx="0" presStyleCnt="4"/>
      <dgm:spPr/>
    </dgm:pt>
    <dgm:pt modelId="{001A35F5-21FE-42CC-AB17-5CF1D5339814}" type="pres">
      <dgm:prSet presAssocID="{AC6B50A2-A719-40F2-A025-D428F4ED7AF7}" presName="desTx" presStyleLbl="fgAcc1" presStyleIdx="0" presStyleCnt="4">
        <dgm:presLayoutVars>
          <dgm:bulletEnabled val="1"/>
        </dgm:presLayoutVars>
      </dgm:prSet>
      <dgm:spPr/>
    </dgm:pt>
    <dgm:pt modelId="{B6B4705E-C06A-4375-BD9F-C3441DAF21BE}" type="pres">
      <dgm:prSet presAssocID="{90A52E01-7D27-4B54-9739-4258B1F7A655}" presName="sibTrans" presStyleLbl="sibTrans2D1" presStyleIdx="0" presStyleCnt="3"/>
      <dgm:spPr/>
    </dgm:pt>
    <dgm:pt modelId="{ED62B532-DB81-4F8C-8542-7A394D40EFE0}" type="pres">
      <dgm:prSet presAssocID="{90A52E01-7D27-4B54-9739-4258B1F7A655}" presName="connTx" presStyleCnt="0"/>
      <dgm:spPr/>
    </dgm:pt>
    <dgm:pt modelId="{67D84011-3E5C-4961-AC6D-73EE4C0D9D9E}" type="pres">
      <dgm:prSet presAssocID="{4063E92F-EF63-4941-A01A-382F576CE1C0}" presName="composite" presStyleCnt="0"/>
      <dgm:spPr/>
    </dgm:pt>
    <dgm:pt modelId="{94A44E30-95D2-471A-A75E-32D090A8680F}" type="pres">
      <dgm:prSet presAssocID="{4063E92F-EF63-4941-A01A-382F576CE1C0}" presName="parTx" presStyleCnt="0">
        <dgm:presLayoutVars>
          <dgm:chMax val="0"/>
          <dgm:chPref val="0"/>
          <dgm:bulletEnabled val="1"/>
        </dgm:presLayoutVars>
      </dgm:prSet>
      <dgm:spPr/>
    </dgm:pt>
    <dgm:pt modelId="{BC9164B6-8CF0-4879-A265-B22456BE4CF2}" type="pres">
      <dgm:prSet presAssocID="{4063E92F-EF63-4941-A01A-382F576CE1C0}" presName="parSh" presStyleLbl="node1" presStyleIdx="1" presStyleCnt="4"/>
      <dgm:spPr/>
    </dgm:pt>
    <dgm:pt modelId="{178AD051-CF63-4F1B-9A8E-BC50021CDB7D}" type="pres">
      <dgm:prSet presAssocID="{4063E92F-EF63-4941-A01A-382F576CE1C0}" presName="desTx" presStyleLbl="fgAcc1" presStyleIdx="1" presStyleCnt="4">
        <dgm:presLayoutVars>
          <dgm:bulletEnabled val="1"/>
        </dgm:presLayoutVars>
      </dgm:prSet>
      <dgm:spPr/>
    </dgm:pt>
    <dgm:pt modelId="{0399D8D5-1252-4D85-9101-B99A296595E1}" type="pres">
      <dgm:prSet presAssocID="{805FEA0E-556F-4342-BBA0-B0908DC92DA2}" presName="sibTrans" presStyleLbl="sibTrans2D1" presStyleIdx="1" presStyleCnt="3"/>
      <dgm:spPr/>
    </dgm:pt>
    <dgm:pt modelId="{BCFE3D79-E4D8-4EBE-AED5-0EB76B28E72B}" type="pres">
      <dgm:prSet presAssocID="{805FEA0E-556F-4342-BBA0-B0908DC92DA2}" presName="connTx" presStyleCnt="0"/>
      <dgm:spPr/>
    </dgm:pt>
    <dgm:pt modelId="{6724A8C1-637F-4638-A7B5-5DD808170576}" type="pres">
      <dgm:prSet presAssocID="{17FA48D7-57D5-4407-BDCA-3A8744ACC348}" presName="composite" presStyleCnt="0"/>
      <dgm:spPr/>
    </dgm:pt>
    <dgm:pt modelId="{EC30A750-D082-471F-8BF1-F23E72F32805}" type="pres">
      <dgm:prSet presAssocID="{17FA48D7-57D5-4407-BDCA-3A8744ACC348}" presName="parTx" presStyleCnt="0">
        <dgm:presLayoutVars>
          <dgm:chMax val="0"/>
          <dgm:chPref val="0"/>
          <dgm:bulletEnabled val="1"/>
        </dgm:presLayoutVars>
      </dgm:prSet>
      <dgm:spPr/>
    </dgm:pt>
    <dgm:pt modelId="{11B51A25-BC1E-4A01-8D9E-AE2F8BBE02A0}" type="pres">
      <dgm:prSet presAssocID="{17FA48D7-57D5-4407-BDCA-3A8744ACC348}" presName="parSh" presStyleLbl="node1" presStyleIdx="2" presStyleCnt="4"/>
      <dgm:spPr/>
    </dgm:pt>
    <dgm:pt modelId="{A049FDA1-9B71-4C54-9B2E-EB8FFCDFB2F4}" type="pres">
      <dgm:prSet presAssocID="{17FA48D7-57D5-4407-BDCA-3A8744ACC348}" presName="desTx" presStyleLbl="fgAcc1" presStyleIdx="2" presStyleCnt="4">
        <dgm:presLayoutVars>
          <dgm:bulletEnabled val="1"/>
        </dgm:presLayoutVars>
      </dgm:prSet>
      <dgm:spPr/>
    </dgm:pt>
    <dgm:pt modelId="{0EAEA4B2-C526-4612-8F86-33B1D5C47719}" type="pres">
      <dgm:prSet presAssocID="{4383F0BC-0D83-48CE-B1F6-711566ABE98F}" presName="sibTrans" presStyleLbl="sibTrans2D1" presStyleIdx="2" presStyleCnt="3"/>
      <dgm:spPr/>
    </dgm:pt>
    <dgm:pt modelId="{67FD975F-4C9C-40F1-A40E-FC346FE1449A}" type="pres">
      <dgm:prSet presAssocID="{4383F0BC-0D83-48CE-B1F6-711566ABE98F}" presName="connTx" presStyleCnt="0"/>
      <dgm:spPr/>
    </dgm:pt>
    <dgm:pt modelId="{BCF538A0-F2B2-4B50-BC13-DF8CC605B3DD}" type="pres">
      <dgm:prSet presAssocID="{42ADA1BA-3123-4A3A-B6D6-418A64367D4C}" presName="composite" presStyleCnt="0"/>
      <dgm:spPr/>
    </dgm:pt>
    <dgm:pt modelId="{EF9BE99B-E70E-451B-BC46-97590A123DB5}" type="pres">
      <dgm:prSet presAssocID="{42ADA1BA-3123-4A3A-B6D6-418A64367D4C}" presName="parTx" presStyleCnt="0">
        <dgm:presLayoutVars>
          <dgm:chMax val="0"/>
          <dgm:chPref val="0"/>
          <dgm:bulletEnabled val="1"/>
        </dgm:presLayoutVars>
      </dgm:prSet>
      <dgm:spPr/>
    </dgm:pt>
    <dgm:pt modelId="{D3463425-F5FA-4A3F-B76A-48C50861D093}" type="pres">
      <dgm:prSet presAssocID="{42ADA1BA-3123-4A3A-B6D6-418A64367D4C}" presName="parSh" presStyleLbl="node1" presStyleIdx="3" presStyleCnt="4"/>
      <dgm:spPr/>
    </dgm:pt>
    <dgm:pt modelId="{0412F4BF-48B6-4C88-88CD-9893B1F5CD3C}" type="pres">
      <dgm:prSet presAssocID="{42ADA1BA-3123-4A3A-B6D6-418A64367D4C}" presName="desTx" presStyleLbl="fgAcc1" presStyleIdx="3" presStyleCnt="4">
        <dgm:presLayoutVars>
          <dgm:bulletEnabled val="1"/>
        </dgm:presLayoutVars>
      </dgm:prSet>
      <dgm:spPr/>
    </dgm:pt>
  </dgm:ptLst>
  <dgm:cxnLst>
    <dgm:cxn modelId="{51739EBE-B1C1-4BA2-81CC-8B0064018A6F}" srcId="{D9D7BF96-BE9E-46E2-8D55-6E8BDDC32DAE}" destId="{AC6B50A2-A719-40F2-A025-D428F4ED7AF7}" srcOrd="0" destOrd="0" parTransId="{CA8D0332-16E7-482E-9342-B84A5B6AB1E4}" sibTransId="{90A52E01-7D27-4B54-9739-4258B1F7A655}"/>
    <dgm:cxn modelId="{3F20AB8A-1548-40BA-A322-708BBC2D04F7}" srcId="{AC6B50A2-A719-40F2-A025-D428F4ED7AF7}" destId="{65F927D4-D7F1-4982-AC1F-B5F18269B929}" srcOrd="0" destOrd="0" parTransId="{C9B16F22-83D1-4297-A902-69664AD8C3E2}" sibTransId="{05162CEF-0ED0-483E-A0C3-3EE6FC938A4C}"/>
    <dgm:cxn modelId="{EB061C41-11C5-4745-B13D-60B182B585B9}" srcId="{D9D7BF96-BE9E-46E2-8D55-6E8BDDC32DAE}" destId="{4063E92F-EF63-4941-A01A-382F576CE1C0}" srcOrd="1" destOrd="0" parTransId="{A5CA5D61-00C1-4E45-8F42-D1FDF0647EC5}" sibTransId="{805FEA0E-556F-4342-BBA0-B0908DC92DA2}"/>
    <dgm:cxn modelId="{80164001-C30D-47F5-AF5D-88B745C22F13}" srcId="{4063E92F-EF63-4941-A01A-382F576CE1C0}" destId="{9F90E17E-D5B8-4493-81C7-6BA6A294E0F3}" srcOrd="0" destOrd="1" parTransId="{DA9881DA-8597-4D4C-984B-159444123D63}" sibTransId="{E43E321E-C2A1-4DAD-9F35-C04C232EC0A3}"/>
    <dgm:cxn modelId="{90F353D7-1EB5-4589-8C9A-2F9BB806FD19}" srcId="{4063E92F-EF63-4941-A01A-382F576CE1C0}" destId="{826A3320-1938-4A06-ADB3-8ECD03AFD99F}" srcOrd="1" destOrd="1" parTransId="{32AD04D1-8B2A-45E9-BF98-2BB78B2FCC71}" sibTransId="{7D6022E9-A860-4F57-A870-3C2D58FEEAEB}"/>
    <dgm:cxn modelId="{550675C2-E45E-4045-ABFE-5F690AF6C0C8}" srcId="{4063E92F-EF63-4941-A01A-382F576CE1C0}" destId="{09B99B67-E48F-4815-A25A-6DF339373824}" srcOrd="2" destOrd="1" parTransId="{9AC05848-5FB3-4244-9628-212F410EAC15}" sibTransId="{257FA2D5-1D12-4943-A776-1C7A178FD7FE}"/>
    <dgm:cxn modelId="{450CBB02-D2ED-4AFC-863B-606A2943E4F3}" srcId="{4063E92F-EF63-4941-A01A-382F576CE1C0}" destId="{7BE3C0C4-363A-4531-AB9F-E2940E55BFB0}" srcOrd="3" destOrd="1" parTransId="{EE62D373-B58A-48B1-8900-1E251C569481}" sibTransId="{1A7F2E3F-8CFB-45AC-8311-9085DDB9BA62}"/>
    <dgm:cxn modelId="{58D49F49-54ED-4397-B8AD-CFF4B2991005}" srcId="{D9D7BF96-BE9E-46E2-8D55-6E8BDDC32DAE}" destId="{17FA48D7-57D5-4407-BDCA-3A8744ACC348}" srcOrd="2" destOrd="0" parTransId="{2A089BA2-5E83-43ED-9D96-11C83CD15C65}" sibTransId="{4383F0BC-0D83-48CE-B1F6-711566ABE98F}"/>
    <dgm:cxn modelId="{3ADDE63F-A2B8-4BB7-A4E0-4770C5E98476}" srcId="{17FA48D7-57D5-4407-BDCA-3A8744ACC348}" destId="{60A5E316-DBCD-46FA-A96F-5F85A99184D7}" srcOrd="0" destOrd="2" parTransId="{F0E5B90A-FF5C-4AA9-B7DF-2EDF2654CFB9}" sibTransId="{B0B06B31-636B-447E-A647-C07BB9602269}"/>
    <dgm:cxn modelId="{0BB585B4-B110-4915-9906-433C34D079BE}" srcId="{60A5E316-DBCD-46FA-A96F-5F85A99184D7}" destId="{080BDD4A-6130-49F6-8DE9-1F0E79B9BB45}" srcOrd="0" destOrd="0" parTransId="{81899F49-9B08-436D-BE05-FBF9878A8349}" sibTransId="{8EE2749B-38AE-40DE-A7CB-BC799161C804}"/>
    <dgm:cxn modelId="{7F17CB35-A9B8-4FF9-849F-C0E10AB5AFB7}" srcId="{60A5E316-DBCD-46FA-A96F-5F85A99184D7}" destId="{1A4C1AD3-80E2-4300-8A60-EA264AA574AF}" srcOrd="1" destOrd="0" parTransId="{8FC4395D-4F88-46F3-8DF6-2FC35B0D91B2}" sibTransId="{017C8AAD-AACA-42C3-965A-822D98F4A99A}"/>
    <dgm:cxn modelId="{B47FD632-7A47-494A-BDE5-313D8721B4C1}" srcId="{60A5E316-DBCD-46FA-A96F-5F85A99184D7}" destId="{19B62FE2-5C63-40E7-BB6C-4398451A7C10}" srcOrd="2" destOrd="0" parTransId="{2F311A1D-D77A-4665-AD3D-F11270A45257}" sibTransId="{63D2C9E1-3CC6-4501-8073-3748E61DEA0D}"/>
    <dgm:cxn modelId="{5D6A3DDF-8CD7-4D2D-84A2-F849D58CC790}" srcId="{D9D7BF96-BE9E-46E2-8D55-6E8BDDC32DAE}" destId="{42ADA1BA-3123-4A3A-B6D6-418A64367D4C}" srcOrd="3" destOrd="0" parTransId="{E6DFDDDA-0A22-4759-92E0-CF08DFA2077C}" sibTransId="{8CC2B2DD-D826-4B9B-8B93-D4CA4D263ECB}"/>
    <dgm:cxn modelId="{1611BFF4-D688-4C05-88B0-CFD7EEDAEFA1}" srcId="{42ADA1BA-3123-4A3A-B6D6-418A64367D4C}" destId="{F04E2971-ADB3-4778-808B-B6FEB42C785E}" srcOrd="0" destOrd="3" parTransId="{0AD3B1B3-2029-417E-81FE-8E5BB02F62E7}" sibTransId="{F88FD169-17EF-48E0-8949-2E485C1EFDA4}"/>
    <dgm:cxn modelId="{43EB6CC6-13C5-4057-8C5B-5B804325C732}" srcId="{42ADA1BA-3123-4A3A-B6D6-418A64367D4C}" destId="{B3E25ECF-7587-46D0-B711-3388561E0FED}" srcOrd="1" destOrd="3" parTransId="{9C56AC2E-E157-4CED-BA4A-DA9355C1553F}" sibTransId="{52B337B1-D021-4D6E-877E-67DC11D6A666}"/>
    <dgm:cxn modelId="{6EBF4C8F-DB00-464E-890B-F89D691E4AE9}" srcId="{42ADA1BA-3123-4A3A-B6D6-418A64367D4C}" destId="{D94EEAF5-5B92-41FC-B657-F3AEC6AA7114}" srcOrd="2" destOrd="3" parTransId="{F9FDCE76-CDBF-4B44-B235-F78AC66E4012}" sibTransId="{12C252DB-F21D-45E2-A298-4AEFF9044EF7}"/>
    <dgm:cxn modelId="{DE5ED158-0748-4D02-910D-C025961878DA}" type="presOf" srcId="{D9D7BF96-BE9E-46E2-8D55-6E8BDDC32DAE}" destId="{F3555292-3C89-4C4F-B4D0-0FA2ACFFACE8}" srcOrd="0" destOrd="0" presId="urn:microsoft.com/office/officeart/2005/8/layout/process3"/>
    <dgm:cxn modelId="{6CEE62EF-774F-4C6D-8341-D5D1CA86C7AD}" type="presParOf" srcId="{F3555292-3C89-4C4F-B4D0-0FA2ACFFACE8}" destId="{79D35C4A-2DDE-4255-A36A-ADCDCA47CC6C}" srcOrd="0" destOrd="0" presId="urn:microsoft.com/office/officeart/2005/8/layout/process3"/>
    <dgm:cxn modelId="{3A93A80A-8532-4CDA-BB32-2B431FC4AC7C}" type="presParOf" srcId="{79D35C4A-2DDE-4255-A36A-ADCDCA47CC6C}" destId="{B86100E6-FA30-4C22-BB39-BB56D8302BB8}" srcOrd="0" destOrd="0" presId="urn:microsoft.com/office/officeart/2005/8/layout/process3"/>
    <dgm:cxn modelId="{67E3B323-862C-4886-A3B0-DF276CFB52E0}" type="presOf" srcId="{AC6B50A2-A719-40F2-A025-D428F4ED7AF7}" destId="{B86100E6-FA30-4C22-BB39-BB56D8302BB8}" srcOrd="1" destOrd="0" presId="urn:microsoft.com/office/officeart/2005/8/layout/process3"/>
    <dgm:cxn modelId="{63DE1003-61E4-4E9E-8CA0-E1F7E6B95D3D}" type="presParOf" srcId="{79D35C4A-2DDE-4255-A36A-ADCDCA47CC6C}" destId="{E74B0135-3D37-42AD-9C7C-5E6A5C184B2C}" srcOrd="1" destOrd="0" presId="urn:microsoft.com/office/officeart/2005/8/layout/process3"/>
    <dgm:cxn modelId="{25D1DF73-03DA-43C6-82CF-EB48477D5A4D}" type="presOf" srcId="{AC6B50A2-A719-40F2-A025-D428F4ED7AF7}" destId="{E74B0135-3D37-42AD-9C7C-5E6A5C184B2C}" srcOrd="0" destOrd="0" presId="urn:microsoft.com/office/officeart/2005/8/layout/process3"/>
    <dgm:cxn modelId="{52052483-48D3-4872-B908-C50D5A2149F8}" type="presParOf" srcId="{79D35C4A-2DDE-4255-A36A-ADCDCA47CC6C}" destId="{001A35F5-21FE-42CC-AB17-5CF1D5339814}" srcOrd="2" destOrd="0" presId="urn:microsoft.com/office/officeart/2005/8/layout/process3"/>
    <dgm:cxn modelId="{323B0607-E4EA-4991-91E1-42997416BA2C}" type="presOf" srcId="{65F927D4-D7F1-4982-AC1F-B5F18269B929}" destId="{001A35F5-21FE-42CC-AB17-5CF1D5339814}" srcOrd="0" destOrd="0" presId="urn:microsoft.com/office/officeart/2005/8/layout/process3"/>
    <dgm:cxn modelId="{C8114B3E-8B14-4E0B-B26C-51E5FE7C0E02}" type="presParOf" srcId="{F3555292-3C89-4C4F-B4D0-0FA2ACFFACE8}" destId="{B6B4705E-C06A-4375-BD9F-C3441DAF21BE}" srcOrd="1" destOrd="0" presId="urn:microsoft.com/office/officeart/2005/8/layout/process3"/>
    <dgm:cxn modelId="{D0F81F07-9E62-4C69-9CBF-190C6C2B13A3}" type="presOf" srcId="{90A52E01-7D27-4B54-9739-4258B1F7A655}" destId="{B6B4705E-C06A-4375-BD9F-C3441DAF21BE}" srcOrd="0" destOrd="0" presId="urn:microsoft.com/office/officeart/2005/8/layout/process3"/>
    <dgm:cxn modelId="{6F31FDF5-6C38-4BB2-B5D2-F3AFC62411CD}" type="presParOf" srcId="{B6B4705E-C06A-4375-BD9F-C3441DAF21BE}" destId="{ED62B532-DB81-4F8C-8542-7A394D40EFE0}" srcOrd="0" destOrd="1" presId="urn:microsoft.com/office/officeart/2005/8/layout/process3"/>
    <dgm:cxn modelId="{B61226C6-3184-45F4-B39D-2151BEDBFD60}" type="presOf" srcId="{90A52E01-7D27-4B54-9739-4258B1F7A655}" destId="{ED62B532-DB81-4F8C-8542-7A394D40EFE0}" srcOrd="1" destOrd="0" presId="urn:microsoft.com/office/officeart/2005/8/layout/process3"/>
    <dgm:cxn modelId="{6C9E37FC-4091-4E19-B5B6-C9B3680B3B2B}" type="presParOf" srcId="{F3555292-3C89-4C4F-B4D0-0FA2ACFFACE8}" destId="{67D84011-3E5C-4961-AC6D-73EE4C0D9D9E}" srcOrd="2" destOrd="0" presId="urn:microsoft.com/office/officeart/2005/8/layout/process3"/>
    <dgm:cxn modelId="{B72708CF-A2AD-4B9F-9710-723D7E5B83BF}" type="presParOf" srcId="{67D84011-3E5C-4961-AC6D-73EE4C0D9D9E}" destId="{94A44E30-95D2-471A-A75E-32D090A8680F}" srcOrd="0" destOrd="2" presId="urn:microsoft.com/office/officeart/2005/8/layout/process3"/>
    <dgm:cxn modelId="{B86E3013-6809-4EF8-8909-D52FC84401B7}" type="presOf" srcId="{4063E92F-EF63-4941-A01A-382F576CE1C0}" destId="{94A44E30-95D2-471A-A75E-32D090A8680F}" srcOrd="1" destOrd="0" presId="urn:microsoft.com/office/officeart/2005/8/layout/process3"/>
    <dgm:cxn modelId="{75442A40-7AFF-41AB-ABC1-AAF9E04A6718}" type="presParOf" srcId="{67D84011-3E5C-4961-AC6D-73EE4C0D9D9E}" destId="{BC9164B6-8CF0-4879-A265-B22456BE4CF2}" srcOrd="1" destOrd="2" presId="urn:microsoft.com/office/officeart/2005/8/layout/process3"/>
    <dgm:cxn modelId="{464E1F2F-F838-4D21-B43C-839A87212884}" type="presOf" srcId="{4063E92F-EF63-4941-A01A-382F576CE1C0}" destId="{BC9164B6-8CF0-4879-A265-B22456BE4CF2}" srcOrd="0" destOrd="0" presId="urn:microsoft.com/office/officeart/2005/8/layout/process3"/>
    <dgm:cxn modelId="{45E830BD-810A-41A1-8FFF-825DD68DC31E}" type="presParOf" srcId="{67D84011-3E5C-4961-AC6D-73EE4C0D9D9E}" destId="{178AD051-CF63-4F1B-9A8E-BC50021CDB7D}" srcOrd="2" destOrd="2" presId="urn:microsoft.com/office/officeart/2005/8/layout/process3"/>
    <dgm:cxn modelId="{C3E4D617-367D-49C7-9A88-D6D4BB842611}" type="presOf" srcId="{9F90E17E-D5B8-4493-81C7-6BA6A294E0F3}" destId="{178AD051-CF63-4F1B-9A8E-BC50021CDB7D}" srcOrd="0" destOrd="0" presId="urn:microsoft.com/office/officeart/2005/8/layout/process3"/>
    <dgm:cxn modelId="{2C86D25D-E0CF-4F28-B872-6C691D114ED0}" type="presOf" srcId="{826A3320-1938-4A06-ADB3-8ECD03AFD99F}" destId="{178AD051-CF63-4F1B-9A8E-BC50021CDB7D}" srcOrd="0" destOrd="1" presId="urn:microsoft.com/office/officeart/2005/8/layout/process3"/>
    <dgm:cxn modelId="{90759BC4-70CB-4DAE-BBC0-30BEF7F6EF85}" type="presOf" srcId="{09B99B67-E48F-4815-A25A-6DF339373824}" destId="{178AD051-CF63-4F1B-9A8E-BC50021CDB7D}" srcOrd="0" destOrd="2" presId="urn:microsoft.com/office/officeart/2005/8/layout/process3"/>
    <dgm:cxn modelId="{797B8E45-CE95-47DF-87E2-40DAD98638E5}" type="presOf" srcId="{7BE3C0C4-363A-4531-AB9F-E2940E55BFB0}" destId="{178AD051-CF63-4F1B-9A8E-BC50021CDB7D}" srcOrd="0" destOrd="3" presId="urn:microsoft.com/office/officeart/2005/8/layout/process3"/>
    <dgm:cxn modelId="{01E56E82-7B44-4D62-8BDF-763C290175C1}" type="presParOf" srcId="{F3555292-3C89-4C4F-B4D0-0FA2ACFFACE8}" destId="{0399D8D5-1252-4D85-9101-B99A296595E1}" srcOrd="3" destOrd="0" presId="urn:microsoft.com/office/officeart/2005/8/layout/process3"/>
    <dgm:cxn modelId="{57940D41-5F4D-4016-A03B-FB54BD303A6D}" type="presOf" srcId="{805FEA0E-556F-4342-BBA0-B0908DC92DA2}" destId="{0399D8D5-1252-4D85-9101-B99A296595E1}" srcOrd="0" destOrd="0" presId="urn:microsoft.com/office/officeart/2005/8/layout/process3"/>
    <dgm:cxn modelId="{9E4CD8B8-1BE0-4EA3-8D9E-2F8C13E7311E}" type="presParOf" srcId="{0399D8D5-1252-4D85-9101-B99A296595E1}" destId="{BCFE3D79-E4D8-4EBE-AED5-0EB76B28E72B}" srcOrd="0" destOrd="3" presId="urn:microsoft.com/office/officeart/2005/8/layout/process3"/>
    <dgm:cxn modelId="{13FDEBB6-89AB-4FBB-A686-07FF635B77BF}" type="presOf" srcId="{805FEA0E-556F-4342-BBA0-B0908DC92DA2}" destId="{BCFE3D79-E4D8-4EBE-AED5-0EB76B28E72B}" srcOrd="1" destOrd="0" presId="urn:microsoft.com/office/officeart/2005/8/layout/process3"/>
    <dgm:cxn modelId="{074340DD-6ACD-44C9-A2D9-2D4C6F62F266}" type="presParOf" srcId="{F3555292-3C89-4C4F-B4D0-0FA2ACFFACE8}" destId="{6724A8C1-637F-4638-A7B5-5DD808170576}" srcOrd="4" destOrd="0" presId="urn:microsoft.com/office/officeart/2005/8/layout/process3"/>
    <dgm:cxn modelId="{A0DB4D53-BC6C-44E6-8C9A-69344D0E222F}" type="presParOf" srcId="{6724A8C1-637F-4638-A7B5-5DD808170576}" destId="{EC30A750-D082-471F-8BF1-F23E72F32805}" srcOrd="0" destOrd="4" presId="urn:microsoft.com/office/officeart/2005/8/layout/process3"/>
    <dgm:cxn modelId="{FA03FBCB-5274-4A17-9917-3A548E40F8C2}" type="presOf" srcId="{17FA48D7-57D5-4407-BDCA-3A8744ACC348}" destId="{EC30A750-D082-471F-8BF1-F23E72F32805}" srcOrd="1" destOrd="0" presId="urn:microsoft.com/office/officeart/2005/8/layout/process3"/>
    <dgm:cxn modelId="{2B7FF5B9-EBD3-49FB-B40D-60F9C8EFA2F2}" type="presParOf" srcId="{6724A8C1-637F-4638-A7B5-5DD808170576}" destId="{11B51A25-BC1E-4A01-8D9E-AE2F8BBE02A0}" srcOrd="1" destOrd="4" presId="urn:microsoft.com/office/officeart/2005/8/layout/process3"/>
    <dgm:cxn modelId="{EA4722E2-FBB5-409C-82C4-888C7D835520}" type="presOf" srcId="{17FA48D7-57D5-4407-BDCA-3A8744ACC348}" destId="{11B51A25-BC1E-4A01-8D9E-AE2F8BBE02A0}" srcOrd="0" destOrd="0" presId="urn:microsoft.com/office/officeart/2005/8/layout/process3"/>
    <dgm:cxn modelId="{A95A0FAC-701D-4355-A435-2D7CC035630E}" type="presParOf" srcId="{6724A8C1-637F-4638-A7B5-5DD808170576}" destId="{A049FDA1-9B71-4C54-9B2E-EB8FFCDFB2F4}" srcOrd="2" destOrd="4" presId="urn:microsoft.com/office/officeart/2005/8/layout/process3"/>
    <dgm:cxn modelId="{F23BC75B-76DE-4CC8-B9A6-CCD700B11697}" type="presOf" srcId="{60A5E316-DBCD-46FA-A96F-5F85A99184D7}" destId="{A049FDA1-9B71-4C54-9B2E-EB8FFCDFB2F4}" srcOrd="0" destOrd="0" presId="urn:microsoft.com/office/officeart/2005/8/layout/process3"/>
    <dgm:cxn modelId="{E09CE667-3860-451E-AB99-BBF016A3FE24}" type="presOf" srcId="{080BDD4A-6130-49F6-8DE9-1F0E79B9BB45}" destId="{A049FDA1-9B71-4C54-9B2E-EB8FFCDFB2F4}" srcOrd="0" destOrd="1" presId="urn:microsoft.com/office/officeart/2005/8/layout/process3"/>
    <dgm:cxn modelId="{8189E6AA-DF85-486A-B81C-B9FA69BDCE4C}" type="presOf" srcId="{1A4C1AD3-80E2-4300-8A60-EA264AA574AF}" destId="{A049FDA1-9B71-4C54-9B2E-EB8FFCDFB2F4}" srcOrd="0" destOrd="2" presId="urn:microsoft.com/office/officeart/2005/8/layout/process3"/>
    <dgm:cxn modelId="{C91B0A56-4052-487D-9AA9-D177C5C7AC79}" type="presOf" srcId="{19B62FE2-5C63-40E7-BB6C-4398451A7C10}" destId="{A049FDA1-9B71-4C54-9B2E-EB8FFCDFB2F4}" srcOrd="0" destOrd="3" presId="urn:microsoft.com/office/officeart/2005/8/layout/process3"/>
    <dgm:cxn modelId="{4607BFBE-63D5-4D28-A991-0AC90A1525B6}" type="presParOf" srcId="{F3555292-3C89-4C4F-B4D0-0FA2ACFFACE8}" destId="{0EAEA4B2-C526-4612-8F86-33B1D5C47719}" srcOrd="5" destOrd="0" presId="urn:microsoft.com/office/officeart/2005/8/layout/process3"/>
    <dgm:cxn modelId="{28D94585-0122-4B48-B9D6-C5381B8E7A9E}" type="presOf" srcId="{4383F0BC-0D83-48CE-B1F6-711566ABE98F}" destId="{0EAEA4B2-C526-4612-8F86-33B1D5C47719}" srcOrd="0" destOrd="0" presId="urn:microsoft.com/office/officeart/2005/8/layout/process3"/>
    <dgm:cxn modelId="{96C6653C-31A0-411A-8C16-9B8206E2A8EE}" type="presParOf" srcId="{0EAEA4B2-C526-4612-8F86-33B1D5C47719}" destId="{67FD975F-4C9C-40F1-A40E-FC346FE1449A}" srcOrd="0" destOrd="5" presId="urn:microsoft.com/office/officeart/2005/8/layout/process3"/>
    <dgm:cxn modelId="{616E16AA-E88A-49E9-97EF-5ADE84E32633}" type="presOf" srcId="{4383F0BC-0D83-48CE-B1F6-711566ABE98F}" destId="{67FD975F-4C9C-40F1-A40E-FC346FE1449A}" srcOrd="1" destOrd="0" presId="urn:microsoft.com/office/officeart/2005/8/layout/process3"/>
    <dgm:cxn modelId="{0EF785A1-6182-45EF-854F-E802140C4181}" type="presParOf" srcId="{F3555292-3C89-4C4F-B4D0-0FA2ACFFACE8}" destId="{BCF538A0-F2B2-4B50-BC13-DF8CC605B3DD}" srcOrd="6" destOrd="0" presId="urn:microsoft.com/office/officeart/2005/8/layout/process3"/>
    <dgm:cxn modelId="{59B9CDE4-002D-4062-9A75-54D50AF95D24}" type="presParOf" srcId="{BCF538A0-F2B2-4B50-BC13-DF8CC605B3DD}" destId="{EF9BE99B-E70E-451B-BC46-97590A123DB5}" srcOrd="0" destOrd="6" presId="urn:microsoft.com/office/officeart/2005/8/layout/process3"/>
    <dgm:cxn modelId="{43B0BAD1-5F9B-458A-A71B-9BC816B1A8E8}" type="presOf" srcId="{42ADA1BA-3123-4A3A-B6D6-418A64367D4C}" destId="{EF9BE99B-E70E-451B-BC46-97590A123DB5}" srcOrd="1" destOrd="0" presId="urn:microsoft.com/office/officeart/2005/8/layout/process3"/>
    <dgm:cxn modelId="{B73055E2-D092-424D-969D-06B41702B62A}" type="presParOf" srcId="{BCF538A0-F2B2-4B50-BC13-DF8CC605B3DD}" destId="{D3463425-F5FA-4A3F-B76A-48C50861D093}" srcOrd="1" destOrd="6" presId="urn:microsoft.com/office/officeart/2005/8/layout/process3"/>
    <dgm:cxn modelId="{3B9BC8E4-5EE3-4019-B731-648507284DD4}" type="presOf" srcId="{42ADA1BA-3123-4A3A-B6D6-418A64367D4C}" destId="{D3463425-F5FA-4A3F-B76A-48C50861D093}" srcOrd="0" destOrd="0" presId="urn:microsoft.com/office/officeart/2005/8/layout/process3"/>
    <dgm:cxn modelId="{8912D0EF-E71C-4C9B-923C-BAAE2B51036C}" type="presParOf" srcId="{BCF538A0-F2B2-4B50-BC13-DF8CC605B3DD}" destId="{0412F4BF-48B6-4C88-88CD-9893B1F5CD3C}" srcOrd="2" destOrd="6" presId="urn:microsoft.com/office/officeart/2005/8/layout/process3"/>
    <dgm:cxn modelId="{B6B01970-6BEE-4D95-98A7-B970D43E1F0F}" type="presOf" srcId="{F04E2971-ADB3-4778-808B-B6FEB42C785E}" destId="{0412F4BF-48B6-4C88-88CD-9893B1F5CD3C}" srcOrd="0" destOrd="0" presId="urn:microsoft.com/office/officeart/2005/8/layout/process3"/>
    <dgm:cxn modelId="{D51C3E3A-547B-4EB5-895B-8593FFEB28CB}" type="presOf" srcId="{B3E25ECF-7587-46D0-B711-3388561E0FED}" destId="{0412F4BF-48B6-4C88-88CD-9893B1F5CD3C}" srcOrd="0" destOrd="1" presId="urn:microsoft.com/office/officeart/2005/8/layout/process3"/>
    <dgm:cxn modelId="{DCA3C9B0-B6B8-4F8C-B7AD-23BC485599B1}" type="presOf" srcId="{D94EEAF5-5B92-41FC-B657-F3AEC6AA7114}" destId="{0412F4BF-48B6-4C88-88CD-9893B1F5CD3C}" srcOrd="0" destOrd="2" presId="urn:microsoft.com/office/officeart/2005/8/layout/process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958195" cy="4003675"/>
        <a:chOff x="0" y="0"/>
        <a:chExt cx="10958195" cy="4003675"/>
      </a:xfrm>
    </dsp:grpSpPr>
    <dsp:sp modelId="{E74B0135-3D37-42AD-9C7C-5E6A5C184B2C}">
      <dsp:nvSpPr>
        <dsp:cNvPr id="3" name="圆角矩形 2"/>
        <dsp:cNvSpPr/>
      </dsp:nvSpPr>
      <dsp:spPr bwMode="white">
        <a:xfrm>
          <a:off x="0" y="710200"/>
          <a:ext cx="1819097" cy="9936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63576" tIns="163576" rIns="163576" bIns="8763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a:t>思维</a:t>
          </a:r>
          <a:r>
            <a:rPr lang="zh-CN" altLang="en-US"/>
            <a:t>导图</a:t>
          </a:r>
          <a:endParaRPr lang="zh-CN" altLang="en-US"/>
        </a:p>
      </dsp:txBody>
      <dsp:txXfrm>
        <a:off x="0" y="710200"/>
        <a:ext cx="1819097" cy="993600"/>
      </dsp:txXfrm>
    </dsp:sp>
    <dsp:sp modelId="{001A35F5-21FE-42CC-AB17-5CF1D5339814}">
      <dsp:nvSpPr>
        <dsp:cNvPr id="4" name="圆角矩形 3"/>
        <dsp:cNvSpPr/>
      </dsp:nvSpPr>
      <dsp:spPr bwMode="white">
        <a:xfrm>
          <a:off x="372586" y="1372600"/>
          <a:ext cx="1819097" cy="1920875"/>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128016" tIns="128016" rIns="128016" bIns="12801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marL="171450" lvl="1" indent="-171450">
            <a:lnSpc>
              <a:spcPct val="100000"/>
            </a:lnSpc>
            <a:spcBef>
              <a:spcPct val="0"/>
            </a:spcBef>
            <a:spcAft>
              <a:spcPct val="15000"/>
            </a:spcAft>
            <a:buChar char="•"/>
          </a:pPr>
          <a:r>
            <a:rPr lang="zh-CN" altLang="en-US" sz="1800">
              <a:solidFill>
                <a:schemeClr val="dk1"/>
              </a:solidFill>
            </a:rPr>
            <a:t>树</a:t>
          </a:r>
          <a:r>
            <a:rPr lang="zh-CN" altLang="en-US" sz="1800">
              <a:solidFill>
                <a:schemeClr val="dk1"/>
              </a:solidFill>
            </a:rPr>
            <a:t>状</a:t>
          </a:r>
          <a:r>
            <a:rPr lang="zh-CN" altLang="en-US" sz="1800">
              <a:solidFill>
                <a:schemeClr val="dk1"/>
              </a:solidFill>
            </a:rPr>
            <a:t>结构</a:t>
          </a:r>
          <a:endParaRPr lang="zh-CN" altLang="en-US" sz="1800">
            <a:solidFill>
              <a:schemeClr val="dk1"/>
            </a:solidFill>
          </a:endParaRPr>
        </a:p>
        <a:p>
          <a:pPr marL="342900" lvl="2" indent="-171450">
            <a:lnSpc>
              <a:spcPct val="100000"/>
            </a:lnSpc>
            <a:spcBef>
              <a:spcPct val="0"/>
            </a:spcBef>
            <a:spcAft>
              <a:spcPct val="15000"/>
            </a:spcAft>
            <a:buChar char="•"/>
          </a:pPr>
          <a:r>
            <a:rPr lang="zh-CN" altLang="en-US" sz="1800">
              <a:solidFill>
                <a:schemeClr val="dk1"/>
              </a:solidFill>
            </a:rPr>
            <a:t>分成</a:t>
          </a:r>
          <a:r>
            <a:rPr lang="zh-CN" altLang="en-US" sz="1800">
              <a:solidFill>
                <a:schemeClr val="dk1"/>
              </a:solidFill>
            </a:rPr>
            <a:t>三级</a:t>
          </a:r>
          <a:endParaRPr lang="zh-CN" altLang="en-US" sz="1800">
            <a:solidFill>
              <a:schemeClr val="dk1"/>
            </a:solidFill>
          </a:endParaRPr>
        </a:p>
      </dsp:txBody>
      <dsp:txXfrm>
        <a:off x="372586" y="1372600"/>
        <a:ext cx="1819097" cy="1920875"/>
      </dsp:txXfrm>
    </dsp:sp>
    <dsp:sp modelId="{B6B4705E-C06A-4375-BD9F-C3441DAF21BE}">
      <dsp:nvSpPr>
        <dsp:cNvPr id="5" name="右箭头 4"/>
        <dsp:cNvSpPr/>
      </dsp:nvSpPr>
      <dsp:spPr bwMode="white">
        <a:xfrm>
          <a:off x="2078319" y="814949"/>
          <a:ext cx="584629" cy="452902"/>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p>
      </dsp:txBody>
      <dsp:txXfrm>
        <a:off x="2078319" y="814949"/>
        <a:ext cx="584629" cy="452902"/>
      </dsp:txXfrm>
    </dsp:sp>
    <dsp:sp modelId="{BC9164B6-8CF0-4879-A265-B22456BE4CF2}">
      <dsp:nvSpPr>
        <dsp:cNvPr id="6" name="圆角矩形 5"/>
        <dsp:cNvSpPr/>
      </dsp:nvSpPr>
      <dsp:spPr bwMode="white">
        <a:xfrm>
          <a:off x="2922171" y="710200"/>
          <a:ext cx="1819097" cy="9936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63576" tIns="163576" rIns="163576" bIns="8763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a:t>关键词</a:t>
          </a:r>
          <a:r>
            <a:rPr lang="zh-CN" altLang="en-US"/>
            <a:t>表</a:t>
          </a:r>
          <a:endParaRPr lang="zh-CN" altLang="en-US"/>
        </a:p>
      </dsp:txBody>
      <dsp:txXfrm>
        <a:off x="2922171" y="710200"/>
        <a:ext cx="1819097" cy="993600"/>
      </dsp:txXfrm>
    </dsp:sp>
    <dsp:sp modelId="{178AD051-CF63-4F1B-9A8E-BC50021CDB7D}">
      <dsp:nvSpPr>
        <dsp:cNvPr id="7" name="圆角矩形 6"/>
        <dsp:cNvSpPr/>
      </dsp:nvSpPr>
      <dsp:spPr bwMode="white">
        <a:xfrm>
          <a:off x="3294757" y="1372600"/>
          <a:ext cx="1819097" cy="1920875"/>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128016" tIns="128016" rIns="128016" bIns="12801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marL="171450" lvl="1" indent="-171450">
            <a:lnSpc>
              <a:spcPct val="100000"/>
            </a:lnSpc>
            <a:spcBef>
              <a:spcPct val="0"/>
            </a:spcBef>
            <a:spcAft>
              <a:spcPct val="15000"/>
            </a:spcAft>
            <a:buChar char="•"/>
          </a:pPr>
          <a:r>
            <a:rPr lang="en-US" altLang="zh-CN" sz="1800">
              <a:solidFill>
                <a:schemeClr val="dk1"/>
              </a:solidFill>
            </a:rPr>
            <a:t>id:</a:t>
          </a:r>
          <a:r>
            <a:rPr lang="zh-CN" altLang="en-US" sz="1800">
              <a:solidFill>
                <a:schemeClr val="dk1"/>
              </a:solidFill>
            </a:rPr>
            <a:t>标识</a:t>
          </a:r>
          <a:endParaRPr lang="en-US" altLang="zh-CN" sz="1800">
            <a:solidFill>
              <a:schemeClr val="dk1"/>
            </a:solidFill>
          </a:endParaRPr>
        </a:p>
        <a:p>
          <a:pPr marL="171450" lvl="1" indent="-171450">
            <a:lnSpc>
              <a:spcPct val="100000"/>
            </a:lnSpc>
            <a:spcBef>
              <a:spcPct val="0"/>
            </a:spcBef>
            <a:spcAft>
              <a:spcPct val="15000"/>
            </a:spcAft>
            <a:buChar char="•"/>
          </a:pPr>
          <a:r>
            <a:rPr lang="en-US" altLang="zh-CN" sz="1800">
              <a:solidFill>
                <a:schemeClr val="dk1"/>
              </a:solidFill>
            </a:rPr>
            <a:t>name:</a:t>
          </a:r>
          <a:r>
            <a:rPr lang="zh-CN" altLang="en-US" sz="1800">
              <a:solidFill>
                <a:schemeClr val="dk1"/>
              </a:solidFill>
            </a:rPr>
            <a:t>名字</a:t>
          </a:r>
          <a:endParaRPr lang="en-US" altLang="zh-CN" sz="1800">
            <a:solidFill>
              <a:schemeClr val="dk1"/>
            </a:solidFill>
          </a:endParaRPr>
        </a:p>
        <a:p>
          <a:pPr marL="171450" lvl="1" indent="-171450">
            <a:lnSpc>
              <a:spcPct val="100000"/>
            </a:lnSpc>
            <a:spcBef>
              <a:spcPct val="0"/>
            </a:spcBef>
            <a:spcAft>
              <a:spcPct val="15000"/>
            </a:spcAft>
            <a:buChar char="•"/>
          </a:pPr>
          <a:r>
            <a:rPr lang="en-US" altLang="zh-CN" sz="1800">
              <a:solidFill>
                <a:schemeClr val="dk1"/>
              </a:solidFill>
            </a:rPr>
            <a:t>pid:</a:t>
          </a:r>
          <a:r>
            <a:rPr lang="zh-CN" altLang="en-US" sz="1800">
              <a:solidFill>
                <a:schemeClr val="dk1"/>
              </a:solidFill>
            </a:rPr>
            <a:t>父</a:t>
          </a:r>
          <a:r>
            <a:rPr lang="zh-CN" altLang="en-US" sz="1800">
              <a:solidFill>
                <a:schemeClr val="dk1"/>
              </a:solidFill>
            </a:rPr>
            <a:t>标识</a:t>
          </a:r>
          <a:endParaRPr lang="zh-CN" altLang="en-US" sz="1800">
            <a:solidFill>
              <a:schemeClr val="dk1"/>
            </a:solidFill>
          </a:endParaRPr>
        </a:p>
        <a:p>
          <a:pPr marL="171450" lvl="1" indent="-171450">
            <a:lnSpc>
              <a:spcPct val="100000"/>
            </a:lnSpc>
            <a:spcBef>
              <a:spcPct val="0"/>
            </a:spcBef>
            <a:spcAft>
              <a:spcPct val="15000"/>
            </a:spcAft>
            <a:buChar char="•"/>
          </a:pPr>
          <a:r>
            <a:rPr lang="en-US" altLang="zh-CN" sz="1800">
              <a:solidFill>
                <a:schemeClr val="dk1"/>
              </a:solidFill>
            </a:rPr>
            <a:t>identity:</a:t>
          </a:r>
          <a:r>
            <a:rPr lang="zh-CN" altLang="en-US" sz="1800">
              <a:solidFill>
                <a:schemeClr val="dk1"/>
              </a:solidFill>
            </a:rPr>
            <a:t>身份</a:t>
          </a:r>
          <a:endParaRPr lang="zh-CN" altLang="en-US" sz="1800">
            <a:solidFill>
              <a:schemeClr val="dk1"/>
            </a:solidFill>
          </a:endParaRPr>
        </a:p>
      </dsp:txBody>
      <dsp:txXfrm>
        <a:off x="3294757" y="1372600"/>
        <a:ext cx="1819097" cy="1920875"/>
      </dsp:txXfrm>
    </dsp:sp>
    <dsp:sp modelId="{0399D8D5-1252-4D85-9101-B99A296595E1}">
      <dsp:nvSpPr>
        <dsp:cNvPr id="8" name="右箭头 7"/>
        <dsp:cNvSpPr/>
      </dsp:nvSpPr>
      <dsp:spPr bwMode="white">
        <a:xfrm>
          <a:off x="5000490" y="814949"/>
          <a:ext cx="584629" cy="452902"/>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p>
      </dsp:txBody>
      <dsp:txXfrm>
        <a:off x="5000490" y="814949"/>
        <a:ext cx="584629" cy="452902"/>
      </dsp:txXfrm>
    </dsp:sp>
    <dsp:sp modelId="{11B51A25-BC1E-4A01-8D9E-AE2F8BBE02A0}">
      <dsp:nvSpPr>
        <dsp:cNvPr id="9" name="圆角矩形 8"/>
        <dsp:cNvSpPr/>
      </dsp:nvSpPr>
      <dsp:spPr bwMode="white">
        <a:xfrm>
          <a:off x="5844341" y="710200"/>
          <a:ext cx="1819097" cy="9936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63576" tIns="163576" rIns="163576" bIns="8763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a:t>关键词</a:t>
          </a:r>
          <a:r>
            <a:rPr lang="zh-CN" altLang="en-US"/>
            <a:t>匹配</a:t>
          </a:r>
          <a:endParaRPr lang="zh-CN" altLang="en-US"/>
        </a:p>
      </dsp:txBody>
      <dsp:txXfrm>
        <a:off x="5844341" y="710200"/>
        <a:ext cx="1819097" cy="993600"/>
      </dsp:txXfrm>
    </dsp:sp>
    <dsp:sp modelId="{A049FDA1-9B71-4C54-9B2E-EB8FFCDFB2F4}">
      <dsp:nvSpPr>
        <dsp:cNvPr id="10" name="圆角矩形 9"/>
        <dsp:cNvSpPr/>
      </dsp:nvSpPr>
      <dsp:spPr bwMode="white">
        <a:xfrm>
          <a:off x="6216928" y="1372600"/>
          <a:ext cx="1819097" cy="1920875"/>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128016" tIns="128016" rIns="128016" bIns="12801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marL="171450" lvl="1" indent="-171450">
            <a:lnSpc>
              <a:spcPct val="100000"/>
            </a:lnSpc>
            <a:spcBef>
              <a:spcPct val="0"/>
            </a:spcBef>
            <a:spcAft>
              <a:spcPct val="15000"/>
            </a:spcAft>
            <a:buChar char="•"/>
          </a:pPr>
          <a:r>
            <a:rPr lang="zh-CN" altLang="en-US" sz="1800">
              <a:solidFill>
                <a:schemeClr val="dk1"/>
              </a:solidFill>
            </a:rPr>
            <a:t>正则</a:t>
          </a:r>
          <a:r>
            <a:rPr lang="zh-CN" altLang="en-US" sz="1800">
              <a:solidFill>
                <a:schemeClr val="dk1"/>
              </a:solidFill>
            </a:rPr>
            <a:t>表达式</a:t>
          </a:r>
          <a:endParaRPr lang="zh-CN" altLang="en-US" sz="1800">
            <a:solidFill>
              <a:schemeClr val="dk1"/>
            </a:solidFill>
          </a:endParaRPr>
        </a:p>
        <a:p>
          <a:pPr marL="342900" lvl="2" indent="-171450">
            <a:lnSpc>
              <a:spcPct val="100000"/>
            </a:lnSpc>
            <a:spcBef>
              <a:spcPct val="0"/>
            </a:spcBef>
            <a:spcAft>
              <a:spcPct val="15000"/>
            </a:spcAft>
            <a:buChar char="•"/>
          </a:pPr>
          <a:r>
            <a:rPr lang="zh-CN" altLang="en-US" sz="1800">
              <a:solidFill>
                <a:schemeClr val="dk1"/>
              </a:solidFill>
            </a:rPr>
            <a:t>精确</a:t>
          </a:r>
          <a:r>
            <a:rPr lang="zh-CN" altLang="en-US" sz="1800">
              <a:solidFill>
                <a:schemeClr val="dk1"/>
              </a:solidFill>
            </a:rPr>
            <a:t>匹配</a:t>
          </a:r>
          <a:endParaRPr lang="zh-CN" altLang="en-US" sz="1800">
            <a:solidFill>
              <a:schemeClr val="dk1"/>
            </a:solidFill>
          </a:endParaRPr>
        </a:p>
        <a:p>
          <a:pPr marL="342900" lvl="2" indent="-171450">
            <a:lnSpc>
              <a:spcPct val="100000"/>
            </a:lnSpc>
            <a:spcBef>
              <a:spcPct val="0"/>
            </a:spcBef>
            <a:spcAft>
              <a:spcPct val="15000"/>
            </a:spcAft>
            <a:buChar char="•"/>
          </a:pPr>
          <a:r>
            <a:rPr lang="zh-CN" altLang="en-US" sz="1800">
              <a:solidFill>
                <a:schemeClr val="dk1"/>
              </a:solidFill>
            </a:rPr>
            <a:t>模糊</a:t>
          </a:r>
          <a:r>
            <a:rPr lang="zh-CN" altLang="en-US" sz="1800">
              <a:solidFill>
                <a:schemeClr val="dk1"/>
              </a:solidFill>
            </a:rPr>
            <a:t>匹配</a:t>
          </a:r>
          <a:endParaRPr lang="zh-CN" altLang="en-US" sz="1800">
            <a:solidFill>
              <a:schemeClr val="dk1"/>
            </a:solidFill>
          </a:endParaRPr>
        </a:p>
        <a:p>
          <a:pPr marL="342900" lvl="2" indent="-171450">
            <a:lnSpc>
              <a:spcPct val="100000"/>
            </a:lnSpc>
            <a:spcBef>
              <a:spcPct val="0"/>
            </a:spcBef>
            <a:spcAft>
              <a:spcPct val="15000"/>
            </a:spcAft>
            <a:buChar char="•"/>
          </a:pPr>
          <a:r>
            <a:rPr lang="zh-CN" altLang="en-US" sz="1800">
              <a:solidFill>
                <a:schemeClr val="dk1"/>
              </a:solidFill>
            </a:rPr>
            <a:t>区间</a:t>
          </a:r>
          <a:r>
            <a:rPr lang="zh-CN" altLang="en-US" sz="1800">
              <a:solidFill>
                <a:schemeClr val="dk1"/>
              </a:solidFill>
            </a:rPr>
            <a:t>匹配</a:t>
          </a:r>
          <a:endParaRPr lang="zh-CN" altLang="en-US" sz="1800">
            <a:solidFill>
              <a:schemeClr val="dk1"/>
            </a:solidFill>
          </a:endParaRPr>
        </a:p>
      </dsp:txBody>
      <dsp:txXfrm>
        <a:off x="6216928" y="1372600"/>
        <a:ext cx="1819097" cy="1920875"/>
      </dsp:txXfrm>
    </dsp:sp>
    <dsp:sp modelId="{0EAEA4B2-C526-4612-8F86-33B1D5C47719}">
      <dsp:nvSpPr>
        <dsp:cNvPr id="14" name="右箭头 13"/>
        <dsp:cNvSpPr/>
      </dsp:nvSpPr>
      <dsp:spPr bwMode="white">
        <a:xfrm>
          <a:off x="7922661" y="814949"/>
          <a:ext cx="584629" cy="452902"/>
        </a:xfrm>
        <a:prstGeom prst="righ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p>
      </dsp:txBody>
      <dsp:txXfrm>
        <a:off x="7922661" y="814949"/>
        <a:ext cx="584629" cy="452902"/>
      </dsp:txXfrm>
    </dsp:sp>
    <dsp:sp modelId="{D3463425-F5FA-4A3F-B76A-48C50861D093}">
      <dsp:nvSpPr>
        <dsp:cNvPr id="15" name="圆角矩形 14"/>
        <dsp:cNvSpPr/>
      </dsp:nvSpPr>
      <dsp:spPr bwMode="white">
        <a:xfrm>
          <a:off x="8766512" y="710200"/>
          <a:ext cx="1819097" cy="99360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vert="horz" wrap="square" lIns="163576" tIns="163576" rIns="163576" bIns="8763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t>案例表</a:t>
          </a:r>
          <a:endParaRPr lang="zh-CN"/>
        </a:p>
      </dsp:txBody>
      <dsp:txXfrm>
        <a:off x="8766512" y="710200"/>
        <a:ext cx="1819097" cy="993600"/>
      </dsp:txXfrm>
    </dsp:sp>
    <dsp:sp modelId="{0412F4BF-48B6-4C88-88CD-9893B1F5CD3C}">
      <dsp:nvSpPr>
        <dsp:cNvPr id="16" name="圆角矩形 15"/>
        <dsp:cNvSpPr/>
      </dsp:nvSpPr>
      <dsp:spPr bwMode="white">
        <a:xfrm>
          <a:off x="9139098" y="1372600"/>
          <a:ext cx="1819097" cy="1920875"/>
        </a:xfrm>
        <a:prstGeom prst="roundRect">
          <a:avLst>
            <a:gd name="adj" fmla="val 10000"/>
          </a:avLst>
        </a:prstGeom>
      </dsp:spPr>
      <dsp:style>
        <a:lnRef idx="2">
          <a:schemeClr val="accent1"/>
        </a:lnRef>
        <a:fillRef idx="1">
          <a:schemeClr val="lt1">
            <a:alpha val="90000"/>
          </a:schemeClr>
        </a:fillRef>
        <a:effectRef idx="0">
          <a:scrgbClr r="0" g="0" b="0"/>
        </a:effectRef>
        <a:fontRef idx="minor"/>
      </dsp:style>
      <dsp:txBody>
        <a:bodyPr vert="horz" wrap="square" lIns="128016" tIns="128016" rIns="128016" bIns="128016" anchor="t"/>
        <a:lstStyle>
          <a:lvl1pPr algn="l">
            <a:defRPr sz="23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marL="171450" lvl="1" indent="-171450">
            <a:lnSpc>
              <a:spcPct val="100000"/>
            </a:lnSpc>
            <a:spcBef>
              <a:spcPct val="0"/>
            </a:spcBef>
            <a:spcAft>
              <a:spcPct val="15000"/>
            </a:spcAft>
            <a:buChar char="•"/>
          </a:pPr>
          <a:r>
            <a:rPr lang="en-US" sz="1800">
              <a:solidFill>
                <a:schemeClr val="dk1"/>
              </a:solidFill>
            </a:rPr>
            <a:t>i</a:t>
          </a:r>
          <a:r>
            <a:rPr lang="en-US" sz="1800">
              <a:solidFill>
                <a:schemeClr val="dk1"/>
              </a:solidFill>
            </a:rPr>
            <a:t>d:</a:t>
          </a:r>
          <a:r>
            <a:rPr lang="zh-CN" altLang="en-US" sz="1800">
              <a:solidFill>
                <a:schemeClr val="dk1"/>
              </a:solidFill>
            </a:rPr>
            <a:t>标识</a:t>
          </a:r>
          <a:endParaRPr lang="en-US" sz="1800">
            <a:solidFill>
              <a:schemeClr val="dk1"/>
            </a:solidFill>
          </a:endParaRPr>
        </a:p>
        <a:p>
          <a:pPr marL="171450" lvl="1" indent="-171450">
            <a:lnSpc>
              <a:spcPct val="100000"/>
            </a:lnSpc>
            <a:spcBef>
              <a:spcPct val="0"/>
            </a:spcBef>
            <a:spcAft>
              <a:spcPct val="15000"/>
            </a:spcAft>
            <a:buChar char="•"/>
          </a:pPr>
          <a:r>
            <a:rPr lang="en-US" sz="1800">
              <a:solidFill>
                <a:schemeClr val="dk1"/>
              </a:solidFill>
            </a:rPr>
            <a:t>path:</a:t>
          </a:r>
          <a:r>
            <a:rPr lang="zh-CN" altLang="en-US" sz="1800">
              <a:solidFill>
                <a:schemeClr val="dk1"/>
              </a:solidFill>
            </a:rPr>
            <a:t>路径</a:t>
          </a:r>
          <a:endParaRPr lang="en-US" sz="1800">
            <a:solidFill>
              <a:schemeClr val="dk1"/>
            </a:solidFill>
          </a:endParaRPr>
        </a:p>
        <a:p>
          <a:pPr marL="171450" lvl="1" indent="-171450">
            <a:lnSpc>
              <a:spcPct val="100000"/>
            </a:lnSpc>
            <a:spcBef>
              <a:spcPct val="0"/>
            </a:spcBef>
            <a:spcAft>
              <a:spcPct val="15000"/>
            </a:spcAft>
            <a:buChar char="•"/>
          </a:pPr>
          <a:r>
            <a:rPr lang="en-US" sz="1800">
              <a:solidFill>
                <a:schemeClr val="dk1"/>
              </a:solidFill>
            </a:rPr>
            <a:t>keyword</a:t>
          </a:r>
          <a:r>
            <a:rPr lang="zh-CN" altLang="en-US" sz="2200">
              <a:solidFill>
                <a:schemeClr val="dk1"/>
              </a:solidFill>
            </a:rPr>
            <a:t>：</a:t>
          </a:r>
          <a:r>
            <a:rPr lang="zh-CN" altLang="en-US" sz="1800">
              <a:solidFill>
                <a:schemeClr val="dk1"/>
              </a:solidFill>
            </a:rPr>
            <a:t>关键词</a:t>
          </a:r>
          <a:endParaRPr lang="zh-CN" altLang="en-US" sz="1800">
            <a:solidFill>
              <a:schemeClr val="dk1"/>
            </a:solidFill>
          </a:endParaRPr>
        </a:p>
      </dsp:txBody>
      <dsp:txXfrm>
        <a:off x="9139098" y="1372600"/>
        <a:ext cx="1819097" cy="19208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rSet qsTypeId="urn:microsoft.com/office/officeart/2005/8/quickstyle/simple5"/>
        </dgm:pt>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srcNode" val="parTx"/>
            <dgm:param type="dstNode" val="parTx"/>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4C976ED8-A2F8-44B2-9E9B-484DCC3D921D}"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fld id="{167FA93C-29B1-4199-89B1-C9D8A0C7888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70.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69.xml"/><Relationship Id="rId2" Type="http://schemas.openxmlformats.org/officeDocument/2006/relationships/tags" Target="../tags/tag68.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75.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8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81.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8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8.xml"/><Relationship Id="rId2" Type="http://schemas.openxmlformats.org/officeDocument/2006/relationships/tags" Target="../tags/tag87.xml"/><Relationship Id="rId13" Type="http://schemas.openxmlformats.org/officeDocument/2006/relationships/tags" Target="../tags/tag94.xml"/><Relationship Id="rId12" Type="http://schemas.openxmlformats.org/officeDocument/2006/relationships/tags" Target="../tags/tag93.xml"/><Relationship Id="rId11" Type="http://schemas.openxmlformats.org/officeDocument/2006/relationships/tags" Target="../tags/tag92.xml"/><Relationship Id="rId10" Type="http://schemas.openxmlformats.org/officeDocument/2006/relationships/tags" Target="../tags/tag9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6.xml"/><Relationship Id="rId2" Type="http://schemas.openxmlformats.org/officeDocument/2006/relationships/tags" Target="../tags/tag95.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4.xml"/><Relationship Id="rId2" Type="http://schemas.openxmlformats.org/officeDocument/2006/relationships/tags" Target="../tags/tag103.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4.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13.xml"/><Relationship Id="rId2" Type="http://schemas.openxmlformats.org/officeDocument/2006/relationships/tags" Target="../tags/tag112.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2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22.xml"/><Relationship Id="rId2" Type="http://schemas.openxmlformats.org/officeDocument/2006/relationships/tags" Target="../tags/tag121.xml"/><Relationship Id="rId16" Type="http://schemas.openxmlformats.org/officeDocument/2006/relationships/tags" Target="../tags/tag131.xml"/><Relationship Id="rId15" Type="http://schemas.openxmlformats.org/officeDocument/2006/relationships/tags" Target="../tags/tag130.xml"/><Relationship Id="rId14" Type="http://schemas.openxmlformats.org/officeDocument/2006/relationships/tags" Target="../tags/tag129.xml"/><Relationship Id="rId13" Type="http://schemas.openxmlformats.org/officeDocument/2006/relationships/tags" Target="../tags/tag128.xml"/><Relationship Id="rId12" Type="http://schemas.openxmlformats.org/officeDocument/2006/relationships/tags" Target="../tags/tag127.xml"/><Relationship Id="rId11" Type="http://schemas.openxmlformats.org/officeDocument/2006/relationships/tags" Target="../tags/tag126.xml"/><Relationship Id="rId10" Type="http://schemas.openxmlformats.org/officeDocument/2006/relationships/tags" Target="../tags/tag125.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34.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6.png"/><Relationship Id="rId3" Type="http://schemas.openxmlformats.org/officeDocument/2006/relationships/tags" Target="../tags/tag133.xml"/><Relationship Id="rId2" Type="http://schemas.openxmlformats.org/officeDocument/2006/relationships/tags" Target="../tags/tag132.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xml"/><Relationship Id="rId2" Type="http://schemas.openxmlformats.org/officeDocument/2006/relationships/tags" Target="../tags/tag8.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file:///C:\Users\1V994W2\PycharmProjects\PPT_Background_Generation/pic_temp/pic_half_down.png" TargetMode="External"/><Relationship Id="rId3" Type="http://schemas.openxmlformats.org/officeDocument/2006/relationships/image" Target="../media/image4.png"/><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2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22.xml"/><Relationship Id="rId2" Type="http://schemas.openxmlformats.org/officeDocument/2006/relationships/tags" Target="../tags/tag21.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32.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31.xml"/><Relationship Id="rId2" Type="http://schemas.openxmlformats.org/officeDocument/2006/relationships/tags" Target="../tags/tag30.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image" Target="file:///C:\Users\1V994W2\Documents\Tencent%20Files\574576071\FileRecv\&#25340;&#35013;&#32032;&#26448;\formiddle2\\43\subject_holdleft_52,91,190_0_staid_full_0.png" TargetMode="External"/><Relationship Id="rId3" Type="http://schemas.openxmlformats.org/officeDocument/2006/relationships/image" Target="../media/image5.png"/><Relationship Id="rId2" Type="http://schemas.openxmlformats.org/officeDocument/2006/relationships/tags" Target="../tags/tag41.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5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52.xml"/><Relationship Id="rId2" Type="http://schemas.openxmlformats.org/officeDocument/2006/relationships/tags" Target="../tags/tag51.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62.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61.xml"/><Relationship Id="rId2" Type="http://schemas.openxmlformats.org/officeDocument/2006/relationships/tags" Target="../tags/tag60.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p:custDataLst>
              <p:tags r:id="rId2"/>
            </p:custDataLst>
          </p:nvPr>
        </p:nvPicPr>
        <p:blipFill>
          <a:blip r:embed="rId3" r:link="rId4" cstate="email"/>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8"/>
            </p:custDataLst>
          </p:nvPr>
        </p:nvSpPr>
        <p:spPr>
          <a:xfrm>
            <a:off x="2128554" y="4009391"/>
            <a:ext cx="7934892" cy="448945"/>
          </a:xfrm>
        </p:spPr>
        <p:txBody>
          <a:bodyPr vert="horz" wrap="square" lIns="0" tIns="0" rIns="0" bIns="0" anchor="t" anchorCtr="0">
            <a:normAutofit/>
          </a:bodyPr>
          <a:lstStyle>
            <a:lvl1pPr marL="0" marR="0" indent="0" algn="dist"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9"/>
            </p:custDataLst>
          </p:nvPr>
        </p:nvSpPr>
        <p:spPr>
          <a:xfrm>
            <a:off x="2128157" y="2399666"/>
            <a:ext cx="7935686" cy="1398905"/>
          </a:xfrm>
        </p:spPr>
        <p:txBody>
          <a:bodyPr vert="horz" wrap="square" lIns="0" tIns="0" rIns="0" bIns="0" anchor="ctr"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7200" b="0" spc="7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
        <p:nvSpPr>
          <p:cNvPr id="6" name="文本框 5"/>
          <p:cNvSpPr txBox="1"/>
          <p:nvPr>
            <p:custDataLst>
              <p:tags r:id="rId10"/>
            </p:custDataLst>
          </p:nvPr>
        </p:nvSpPr>
        <p:spPr>
          <a:xfrm>
            <a:off x="5296535" y="1765300"/>
            <a:ext cx="1599565" cy="634365"/>
          </a:xfrm>
          <a:prstGeom prst="rect">
            <a:avLst/>
          </a:prstGeom>
          <a:noFill/>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en-US" altLang="zh-CN" sz="3600" b="1" spc="200" dirty="0">
                <a:solidFill>
                  <a:schemeClr val="bg1"/>
                </a:solidFill>
                <a:uFillTx/>
                <a:latin typeface="Arial" panose="020B0604020202020204" pitchFamily="34" charset="0"/>
                <a:ea typeface="微软雅黑" panose="020B0503020204020204" pitchFamily="34" charset="-122"/>
                <a:cs typeface="Arial" panose="020B0604020202020204" pitchFamily="34" charset="0"/>
              </a:rPr>
              <a:t>2020</a:t>
            </a:r>
            <a:endParaRPr lang="en-US" altLang="zh-CN" sz="3600" b="1" spc="200" dirty="0">
              <a:solidFill>
                <a:schemeClr val="bg1"/>
              </a:solidFill>
              <a:uFillTx/>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 name="组合 1"/>
          <p:cNvGrpSpPr/>
          <p:nvPr>
            <p:custDataLst>
              <p:tags r:id="rId2"/>
            </p:custDataLst>
          </p:nvPr>
        </p:nvGrpSpPr>
        <p:grpSpPr>
          <a:xfrm>
            <a:off x="0" y="0"/>
            <a:ext cx="12192000" cy="643672"/>
            <a:chOff x="0" y="0"/>
            <a:chExt cx="12192000" cy="643672"/>
          </a:xfrm>
        </p:grpSpPr>
        <p:pic>
          <p:nvPicPr>
            <p:cNvPr id="8" name="图片 7"/>
            <p:cNvPicPr/>
            <p:nvPr userDrawn="1">
              <p:custDataLst>
                <p:tags r:id="rId3"/>
              </p:custDataLst>
            </p:nvPr>
          </p:nvPicPr>
          <p:blipFill>
            <a:blip r:embed="rId4" r:link="rId5" cstate="email"/>
            <a:stretch>
              <a:fillRect/>
            </a:stretch>
          </p:blipFill>
          <p:spPr>
            <a:xfrm>
              <a:off x="0" y="0"/>
              <a:ext cx="720090" cy="643672"/>
            </a:xfrm>
            <a:prstGeom prst="rect">
              <a:avLst/>
            </a:prstGeom>
          </p:spPr>
        </p:pic>
        <p:pic>
          <p:nvPicPr>
            <p:cNvPr id="6" name="图片 5"/>
            <p:cNvPicPr/>
            <p:nvPr userDrawn="1">
              <p:custDataLst>
                <p:tags r:id="rId6"/>
              </p:custDataLst>
            </p:nvPr>
          </p:nvPicPr>
          <p:blipFill>
            <a:blip r:embed="rId7" r:link="rId8" cstate="email"/>
            <a:stretch>
              <a:fillRect/>
            </a:stretch>
          </p:blipFill>
          <p:spPr>
            <a:xfrm>
              <a:off x="11471910" y="0"/>
              <a:ext cx="720090" cy="527700"/>
            </a:xfrm>
            <a:prstGeom prst="rect">
              <a:avLst/>
            </a:prstGeom>
          </p:spPr>
        </p:pic>
      </p:gr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2"/>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email"/>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文本占位符 6"/>
          <p:cNvSpPr>
            <a:spLocks noGrp="1"/>
          </p:cNvSpPr>
          <p:nvPr>
            <p:ph type="body" idx="14" hasCustomPrompt="1"/>
            <p:custDataLst>
              <p:tags r:id="rId8"/>
            </p:custDataLst>
          </p:nvPr>
        </p:nvSpPr>
        <p:spPr>
          <a:xfrm>
            <a:off x="3412808" y="3691890"/>
            <a:ext cx="5366385" cy="448945"/>
          </a:xfrm>
        </p:spPr>
        <p:txBody>
          <a:bodyPr vert="horz" wrap="square" lIns="0" tIns="0" rIns="0" bIns="0" anchor="t" anchorCtr="0">
            <a:normAutofit/>
          </a:bodyPr>
          <a:lstStyle>
            <a:lvl1pPr marL="0" marR="0" indent="0" algn="dist" rtl="0" eaLnBrk="1" fontAlgn="auto">
              <a:lnSpc>
                <a:spcPct val="100000"/>
              </a:lnSpc>
              <a:spcBef>
                <a:spcPts val="0"/>
              </a:spcBef>
              <a:spcAft>
                <a:spcPts val="0"/>
              </a:spcAft>
              <a:buClrTx/>
              <a:buSzPts val="2000"/>
              <a:buFont typeface="Arial" panose="020B0604020202020204" pitchFamily="34" charset="0"/>
              <a:buNone/>
              <a:defRPr sz="2000" b="0" spc="200">
                <a:solidFill>
                  <a:schemeClr val="tx1"/>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a:t>单击此处编辑副标题</a:t>
            </a:r>
            <a:endParaRPr lang="zh-CN" altLang="en-US"/>
          </a:p>
        </p:txBody>
      </p:sp>
      <p:sp>
        <p:nvSpPr>
          <p:cNvPr id="2" name="标题 1"/>
          <p:cNvSpPr>
            <a:spLocks noGrp="1"/>
          </p:cNvSpPr>
          <p:nvPr>
            <p:ph type="title" idx="13" hasCustomPrompt="1"/>
            <p:custDataLst>
              <p:tags r:id="rId9"/>
            </p:custDataLst>
          </p:nvPr>
        </p:nvSpPr>
        <p:spPr>
          <a:xfrm>
            <a:off x="3413442" y="2082165"/>
            <a:ext cx="5365750" cy="1398905"/>
          </a:xfrm>
        </p:spPr>
        <p:txBody>
          <a:bodyPr vert="horz" wrap="square" lIns="0" tIns="0" rIns="0" bIns="0" anchor="ctr"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email"/>
          <a:stretch>
            <a:fillRect/>
          </a:stretch>
        </p:blipFill>
        <p:spPr>
          <a:xfrm>
            <a:off x="0" y="0"/>
            <a:ext cx="720090" cy="643890"/>
          </a:xfrm>
          <a:prstGeom prst="rect">
            <a:avLst/>
          </a:prstGeom>
        </p:spPr>
      </p:pic>
      <p:pic>
        <p:nvPicPr>
          <p:cNvPr id="6" name="图片 5"/>
          <p:cNvPicPr/>
          <p:nvPr>
            <p:custDataLst>
              <p:tags r:id="rId5"/>
            </p:custDataLst>
          </p:nvPr>
        </p:nvPicPr>
        <p:blipFill>
          <a:blip r:embed="rId6" r:link="rId7" cstate="email"/>
          <a:stretch>
            <a:fillRect/>
          </a:stretch>
        </p:blipFill>
        <p:spPr>
          <a:xfrm>
            <a:off x="11471910" y="0"/>
            <a:ext cx="720090" cy="527685"/>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292075"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p:custDataLst>
              <p:tags r:id="rId3"/>
            </p:custDataLst>
          </p:nvPr>
        </p:nvPicPr>
        <p:blipFill>
          <a:blip r:embed="rId4" r:link="rId5" cstate="email"/>
          <a:stretch>
            <a:fillRect/>
          </a:stretch>
        </p:blipFill>
        <p:spPr>
          <a:xfrm>
            <a:off x="0" y="0"/>
            <a:ext cx="720090" cy="643890"/>
          </a:xfrm>
          <a:prstGeom prst="rect">
            <a:avLst/>
          </a:prstGeom>
        </p:spPr>
      </p:pic>
      <p:pic>
        <p:nvPicPr>
          <p:cNvPr id="8" name="图片 7"/>
          <p:cNvPicPr/>
          <p:nvPr>
            <p:custDataLst>
              <p:tags r:id="rId6"/>
            </p:custDataLst>
          </p:nvPr>
        </p:nvPicPr>
        <p:blipFill>
          <a:blip r:embed="rId7" r:link="rId8" cstate="email"/>
          <a:stretch>
            <a:fillRect/>
          </a:stretch>
        </p:blipFill>
        <p:spPr>
          <a:xfrm>
            <a:off x="11471910" y="0"/>
            <a:ext cx="720090" cy="527685"/>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p:custDataLst>
              <p:tags r:id="rId3"/>
            </p:custDataLst>
          </p:nvPr>
        </p:nvPicPr>
        <p:blipFill>
          <a:blip r:embed="rId4" r:link="rId5" cstate="email"/>
          <a:stretch>
            <a:fillRect/>
          </a:stretch>
        </p:blipFill>
        <p:spPr>
          <a:xfrm>
            <a:off x="11471910" y="0"/>
            <a:ext cx="720090" cy="643672"/>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2"/>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p:custDataLst>
              <p:tags r:id="rId3"/>
            </p:custDataLst>
          </p:nvPr>
        </p:nvPicPr>
        <p:blipFill>
          <a:blip r:embed="rId4" r:link="rId5" cstate="email"/>
          <a:stretch>
            <a:fillRect/>
          </a:stretch>
        </p:blipFill>
        <p:spPr>
          <a:xfrm>
            <a:off x="0" y="0"/>
            <a:ext cx="720090" cy="643890"/>
          </a:xfrm>
          <a:prstGeom prst="rect">
            <a:avLst/>
          </a:prstGeom>
        </p:spPr>
      </p:pic>
      <p:pic>
        <p:nvPicPr>
          <p:cNvPr id="8" name="图片 7"/>
          <p:cNvPicPr/>
          <p:nvPr>
            <p:custDataLst>
              <p:tags r:id="rId6"/>
            </p:custDataLst>
          </p:nvPr>
        </p:nvPicPr>
        <p:blipFill>
          <a:blip r:embed="rId7" r:link="rId8" cstate="email"/>
          <a:stretch>
            <a:fillRect/>
          </a:stretch>
        </p:blipFill>
        <p:spPr>
          <a:xfrm>
            <a:off x="11471910" y="0"/>
            <a:ext cx="720090" cy="527685"/>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2"/>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p:custDataLst>
              <p:tags r:id="rId3"/>
            </p:custDataLst>
          </p:nvPr>
        </p:nvPicPr>
        <p:blipFill>
          <a:blip r:embed="rId4" r:link="rId5" cstate="email"/>
          <a:stretch>
            <a:fillRect/>
          </a:stretch>
        </p:blipFill>
        <p:spPr>
          <a:xfrm>
            <a:off x="0" y="0"/>
            <a:ext cx="720090" cy="643890"/>
          </a:xfrm>
          <a:prstGeom prst="rect">
            <a:avLst/>
          </a:prstGeom>
        </p:spPr>
      </p:pic>
      <p:pic>
        <p:nvPicPr>
          <p:cNvPr id="8" name="图片 7"/>
          <p:cNvPicPr/>
          <p:nvPr>
            <p:custDataLst>
              <p:tags r:id="rId6"/>
            </p:custDataLst>
          </p:nvPr>
        </p:nvPicPr>
        <p:blipFill>
          <a:blip r:embed="rId7" r:link="rId8" cstate="email"/>
          <a:stretch>
            <a:fillRect/>
          </a:stretch>
        </p:blipFill>
        <p:spPr>
          <a:xfrm>
            <a:off x="11471910" y="0"/>
            <a:ext cx="720090" cy="527685"/>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p:custDataLst>
              <p:tags r:id="rId3"/>
            </p:custDataLst>
          </p:nvPr>
        </p:nvPicPr>
        <p:blipFill>
          <a:blip r:embed="rId4" r:link="rId5" cstate="email"/>
          <a:stretch>
            <a:fillRect/>
          </a:stretch>
        </p:blipFill>
        <p:spPr>
          <a:xfrm>
            <a:off x="11471910" y="6214110"/>
            <a:ext cx="720090" cy="643890"/>
          </a:xfrm>
          <a:prstGeom prst="rect">
            <a:avLst/>
          </a:prstGeom>
        </p:spPr>
      </p:pic>
      <p:pic>
        <p:nvPicPr>
          <p:cNvPr id="10" name="图片 9"/>
          <p:cNvPicPr/>
          <p:nvPr>
            <p:custDataLst>
              <p:tags r:id="rId6"/>
            </p:custDataLst>
          </p:nvPr>
        </p:nvPicPr>
        <p:blipFill>
          <a:blip r:embed="rId7" r:link="rId8" cstate="email"/>
          <a:stretch>
            <a:fillRect/>
          </a:stretch>
        </p:blipFill>
        <p:spPr>
          <a:xfrm>
            <a:off x="0" y="6330315"/>
            <a:ext cx="720090" cy="527685"/>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p:custDataLst>
              <p:tags r:id="rId3"/>
            </p:custDataLst>
          </p:nvPr>
        </p:nvPicPr>
        <p:blipFill>
          <a:blip r:embed="rId4" r:link="rId5" cstate="email"/>
          <a:stretch>
            <a:fillRect/>
          </a:stretch>
        </p:blipFill>
        <p:spPr>
          <a:xfrm>
            <a:off x="10571480" y="5409565"/>
            <a:ext cx="1619885" cy="1448435"/>
          </a:xfrm>
          <a:prstGeom prst="rect">
            <a:avLst/>
          </a:prstGeom>
        </p:spPr>
      </p:pic>
      <p:pic>
        <p:nvPicPr>
          <p:cNvPr id="8" name="图片 7"/>
          <p:cNvPicPr/>
          <p:nvPr>
            <p:custDataLst>
              <p:tags r:id="rId6"/>
            </p:custDataLst>
          </p:nvPr>
        </p:nvPicPr>
        <p:blipFill>
          <a:blip r:embed="rId7" r:link="rId8" cstate="email"/>
          <a:stretch>
            <a:fillRect/>
          </a:stretch>
        </p:blipFill>
        <p:spPr>
          <a:xfrm>
            <a:off x="0" y="5670550"/>
            <a:ext cx="1619885" cy="1187450"/>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9" name="组合 8"/>
          <p:cNvGrpSpPr/>
          <p:nvPr>
            <p:custDataLst>
              <p:tags r:id="rId2"/>
            </p:custDataLst>
          </p:nvPr>
        </p:nvGrpSpPr>
        <p:grpSpPr>
          <a:xfrm>
            <a:off x="0" y="0"/>
            <a:ext cx="12192000" cy="643672"/>
            <a:chOff x="0" y="0"/>
            <a:chExt cx="12192000" cy="643672"/>
          </a:xfrm>
        </p:grpSpPr>
        <p:pic>
          <p:nvPicPr>
            <p:cNvPr id="8" name="图片 7"/>
            <p:cNvPicPr/>
            <p:nvPr userDrawn="1">
              <p:custDataLst>
                <p:tags r:id="rId3"/>
              </p:custDataLst>
            </p:nvPr>
          </p:nvPicPr>
          <p:blipFill>
            <a:blip r:embed="rId4" r:link="rId5" cstate="email"/>
            <a:stretch>
              <a:fillRect/>
            </a:stretch>
          </p:blipFill>
          <p:spPr>
            <a:xfrm>
              <a:off x="0" y="0"/>
              <a:ext cx="720090" cy="643672"/>
            </a:xfrm>
            <a:prstGeom prst="rect">
              <a:avLst/>
            </a:prstGeom>
          </p:spPr>
        </p:pic>
        <p:pic>
          <p:nvPicPr>
            <p:cNvPr id="7" name="图片 6"/>
            <p:cNvPicPr/>
            <p:nvPr userDrawn="1">
              <p:custDataLst>
                <p:tags r:id="rId6"/>
              </p:custDataLst>
            </p:nvPr>
          </p:nvPicPr>
          <p:blipFill>
            <a:blip r:embed="rId7" r:link="rId8" cstate="email"/>
            <a:stretch>
              <a:fillRect/>
            </a:stretch>
          </p:blipFill>
          <p:spPr>
            <a:xfrm>
              <a:off x="11471910" y="0"/>
              <a:ext cx="720090" cy="527700"/>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10"/>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email"/>
          <a:stretch>
            <a:fillRect/>
          </a:stretch>
        </p:blipFill>
        <p:spPr>
          <a:xfrm>
            <a:off x="4064000" y="0"/>
            <a:ext cx="4064000" cy="1141984"/>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标题 1"/>
          <p:cNvSpPr>
            <a:spLocks noGrp="1"/>
          </p:cNvSpPr>
          <p:nvPr>
            <p:ph type="ctrTitle" idx="13" hasCustomPrompt="1"/>
            <p:custDataLst>
              <p:tags r:id="rId8"/>
            </p:custDataLst>
          </p:nvPr>
        </p:nvSpPr>
        <p:spPr>
          <a:xfrm>
            <a:off x="3552825" y="3375295"/>
            <a:ext cx="5086350" cy="629920"/>
          </a:xfrm>
        </p:spPr>
        <p:txBody>
          <a:bodyPr vert="horz" wrap="square" lIns="0" tIns="0" rIns="0" bIns="0" anchor="ctr" anchorCtr="0">
            <a:normAutofit/>
          </a:bodyPr>
          <a:lstStyle>
            <a:lvl1pPr marL="0" marR="0" indent="0" algn="dist" defTabSz="914400" rtl="0" eaLnBrk="1" fontAlgn="auto" latinLnBrk="0" hangingPunct="1">
              <a:lnSpc>
                <a:spcPct val="100000"/>
              </a:lnSpc>
              <a:spcBef>
                <a:spcPts val="0"/>
              </a:spcBef>
              <a:spcAft>
                <a:spcPts val="0"/>
              </a:spcAft>
              <a:buClrTx/>
              <a:buSzPts val="3200"/>
              <a:buFont typeface="Arial" panose="020B0604020202020204" pitchFamily="34" charset="0"/>
              <a:buNone/>
              <a:defRPr sz="3200" b="0" spc="300">
                <a:solidFill>
                  <a:schemeClr val="tx1"/>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0" name="组合 9"/>
          <p:cNvGrpSpPr/>
          <p:nvPr>
            <p:custDataLst>
              <p:tags r:id="rId2"/>
            </p:custDataLst>
          </p:nvPr>
        </p:nvGrpSpPr>
        <p:grpSpPr>
          <a:xfrm>
            <a:off x="0" y="0"/>
            <a:ext cx="12192000" cy="643672"/>
            <a:chOff x="0" y="0"/>
            <a:chExt cx="12192000" cy="643672"/>
          </a:xfrm>
        </p:grpSpPr>
        <p:pic>
          <p:nvPicPr>
            <p:cNvPr id="9" name="图片 8"/>
            <p:cNvPicPr/>
            <p:nvPr userDrawn="1">
              <p:custDataLst>
                <p:tags r:id="rId3"/>
              </p:custDataLst>
            </p:nvPr>
          </p:nvPicPr>
          <p:blipFill>
            <a:blip r:embed="rId4" r:link="rId5" cstate="email"/>
            <a:stretch>
              <a:fillRect/>
            </a:stretch>
          </p:blipFill>
          <p:spPr>
            <a:xfrm>
              <a:off x="0" y="0"/>
              <a:ext cx="720090" cy="643672"/>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527700"/>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10"/>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1"/>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p:custDataLst>
              <p:tags r:id="rId2"/>
            </p:custDataLst>
          </p:nvPr>
        </p:nvGrpSpPr>
        <p:grpSpPr>
          <a:xfrm>
            <a:off x="0" y="0"/>
            <a:ext cx="12192000" cy="643672"/>
            <a:chOff x="0" y="0"/>
            <a:chExt cx="12192000" cy="643672"/>
          </a:xfrm>
        </p:grpSpPr>
        <p:pic>
          <p:nvPicPr>
            <p:cNvPr id="11" name="图片 10"/>
            <p:cNvPicPr/>
            <p:nvPr userDrawn="1">
              <p:custDataLst>
                <p:tags r:id="rId3"/>
              </p:custDataLst>
            </p:nvPr>
          </p:nvPicPr>
          <p:blipFill>
            <a:blip r:embed="rId4" r:link="rId5" cstate="email"/>
            <a:stretch>
              <a:fillRect/>
            </a:stretch>
          </p:blipFill>
          <p:spPr>
            <a:xfrm>
              <a:off x="0" y="0"/>
              <a:ext cx="720090" cy="643672"/>
            </a:xfrm>
            <a:prstGeom prst="rect">
              <a:avLst/>
            </a:prstGeom>
          </p:spPr>
        </p:pic>
        <p:pic>
          <p:nvPicPr>
            <p:cNvPr id="10" name="图片 9"/>
            <p:cNvPicPr/>
            <p:nvPr userDrawn="1">
              <p:custDataLst>
                <p:tags r:id="rId6"/>
              </p:custDataLst>
            </p:nvPr>
          </p:nvPicPr>
          <p:blipFill>
            <a:blip r:embed="rId7" r:link="rId8" cstate="email"/>
            <a:stretch>
              <a:fillRect/>
            </a:stretch>
          </p:blipFill>
          <p:spPr>
            <a:xfrm>
              <a:off x="11471910" y="0"/>
              <a:ext cx="720090" cy="527700"/>
            </a:xfrm>
            <a:prstGeom prst="rect">
              <a:avLst/>
            </a:prstGeom>
          </p:spPr>
        </p:pic>
      </p:grpSp>
      <p:sp>
        <p:nvSpPr>
          <p:cNvPr id="2" name="标题 1"/>
          <p:cNvSpPr>
            <a:spLocks noGrp="1"/>
          </p:cNvSpPr>
          <p:nvPr>
            <p:ph type="title"/>
            <p:custDataLst>
              <p:tags r:id="rId9"/>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10"/>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1"/>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2"/>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3"/>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email"/>
          <a:stretch>
            <a:fillRect/>
          </a:stretch>
        </p:blipFill>
        <p:spPr>
          <a:xfrm>
            <a:off x="304800" y="2194560"/>
            <a:ext cx="4389120" cy="2468880"/>
          </a:xfrm>
          <a:prstGeom prst="rect">
            <a:avLst/>
          </a:prstGeom>
        </p:spPr>
      </p:pic>
      <p:sp>
        <p:nvSpPr>
          <p:cNvPr id="7" name="任意多边形 6"/>
          <p:cNvSpPr/>
          <p:nvPr>
            <p:custDataLst>
              <p:tags r:id="rId5"/>
            </p:custDataLst>
          </p:nvPr>
        </p:nvSpPr>
        <p:spPr>
          <a:xfrm>
            <a:off x="4878000" y="0"/>
            <a:ext cx="7314000" cy="68580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tx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a:solidFill>
                  <a:schemeClr val="accent1">
                    <a:shade val="50000"/>
                    <a:alpha val="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6" name="图片 5"/>
          <p:cNvPicPr/>
          <p:nvPr>
            <p:custDataLst>
              <p:tags r:id="rId6"/>
            </p:custDataLst>
          </p:nvPr>
        </p:nvPicPr>
        <p:blipFill>
          <a:blip r:embed="rId7" r:link="rId8" cstate="email"/>
          <a:stretch>
            <a:fillRect/>
          </a:stretch>
        </p:blipFill>
        <p:spPr>
          <a:xfrm>
            <a:off x="11471910" y="6330300"/>
            <a:ext cx="720090" cy="527700"/>
          </a:xfrm>
          <a:prstGeom prst="rect">
            <a:avLst/>
          </a:prstGeom>
        </p:spPr>
      </p:pic>
      <p:sp>
        <p:nvSpPr>
          <p:cNvPr id="2" name="标题 1"/>
          <p:cNvSpPr>
            <a:spLocks noGrp="1"/>
          </p:cNvSpPr>
          <p:nvPr>
            <p:ph type="title"/>
            <p:custDataLst>
              <p:tags r:id="rId9"/>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0" name="组合 9"/>
          <p:cNvGrpSpPr/>
          <p:nvPr>
            <p:custDataLst>
              <p:tags r:id="rId2"/>
            </p:custDataLst>
          </p:nvPr>
        </p:nvGrpSpPr>
        <p:grpSpPr>
          <a:xfrm>
            <a:off x="0" y="0"/>
            <a:ext cx="12192000" cy="643672"/>
            <a:chOff x="0" y="0"/>
            <a:chExt cx="12192000" cy="643672"/>
          </a:xfrm>
        </p:grpSpPr>
        <p:pic>
          <p:nvPicPr>
            <p:cNvPr id="9" name="图片 8"/>
            <p:cNvPicPr/>
            <p:nvPr userDrawn="1">
              <p:custDataLst>
                <p:tags r:id="rId3"/>
              </p:custDataLst>
            </p:nvPr>
          </p:nvPicPr>
          <p:blipFill>
            <a:blip r:embed="rId4" r:link="rId5" cstate="email"/>
            <a:stretch>
              <a:fillRect/>
            </a:stretch>
          </p:blipFill>
          <p:spPr>
            <a:xfrm>
              <a:off x="0" y="0"/>
              <a:ext cx="720090" cy="643672"/>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527700"/>
            </a:xfrm>
            <a:prstGeom prst="rect">
              <a:avLst/>
            </a:prstGeom>
          </p:spPr>
        </p:pic>
      </p:grpSp>
      <p:sp>
        <p:nvSpPr>
          <p:cNvPr id="2" name="标题 1"/>
          <p:cNvSpPr>
            <a:spLocks noGrp="1"/>
          </p:cNvSpPr>
          <p:nvPr>
            <p:ph type="title"/>
            <p:custDataLst>
              <p:tags r:id="rId9"/>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10"/>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1"/>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9" name="组合 8"/>
          <p:cNvGrpSpPr/>
          <p:nvPr>
            <p:custDataLst>
              <p:tags r:id="rId2"/>
            </p:custDataLst>
          </p:nvPr>
        </p:nvGrpSpPr>
        <p:grpSpPr>
          <a:xfrm>
            <a:off x="0" y="0"/>
            <a:ext cx="12192000" cy="643672"/>
            <a:chOff x="0" y="0"/>
            <a:chExt cx="12192000" cy="643672"/>
          </a:xfrm>
        </p:grpSpPr>
        <p:pic>
          <p:nvPicPr>
            <p:cNvPr id="8" name="图片 7"/>
            <p:cNvPicPr/>
            <p:nvPr userDrawn="1">
              <p:custDataLst>
                <p:tags r:id="rId3"/>
              </p:custDataLst>
            </p:nvPr>
          </p:nvPicPr>
          <p:blipFill>
            <a:blip r:embed="rId4" r:link="rId5" cstate="email"/>
            <a:stretch>
              <a:fillRect/>
            </a:stretch>
          </p:blipFill>
          <p:spPr>
            <a:xfrm>
              <a:off x="0" y="0"/>
              <a:ext cx="720090" cy="643672"/>
            </a:xfrm>
            <a:prstGeom prst="rect">
              <a:avLst/>
            </a:prstGeom>
          </p:spPr>
        </p:pic>
        <p:pic>
          <p:nvPicPr>
            <p:cNvPr id="7" name="图片 6"/>
            <p:cNvPicPr/>
            <p:nvPr userDrawn="1">
              <p:custDataLst>
                <p:tags r:id="rId6"/>
              </p:custDataLst>
            </p:nvPr>
          </p:nvPicPr>
          <p:blipFill>
            <a:blip r:embed="rId7" r:link="rId8" cstate="email"/>
            <a:stretch>
              <a:fillRect/>
            </a:stretch>
          </p:blipFill>
          <p:spPr>
            <a:xfrm>
              <a:off x="11471910" y="0"/>
              <a:ext cx="720090" cy="527700"/>
            </a:xfrm>
            <a:prstGeom prst="rect">
              <a:avLst/>
            </a:prstGeom>
          </p:spPr>
        </p:pic>
      </p:grpSp>
      <p:sp>
        <p:nvSpPr>
          <p:cNvPr id="2" name="竖排标题 1"/>
          <p:cNvSpPr>
            <a:spLocks noGrp="1"/>
          </p:cNvSpPr>
          <p:nvPr>
            <p:ph type="title" orient="vert"/>
            <p:custDataLst>
              <p:tags r:id="rId9"/>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0"/>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45.xml"/><Relationship Id="rId23" Type="http://schemas.openxmlformats.org/officeDocument/2006/relationships/tags" Target="../tags/tag144.xml"/><Relationship Id="rId22" Type="http://schemas.openxmlformats.org/officeDocument/2006/relationships/tags" Target="../tags/tag143.xml"/><Relationship Id="rId21" Type="http://schemas.openxmlformats.org/officeDocument/2006/relationships/tags" Target="../tags/tag142.xml"/><Relationship Id="rId20" Type="http://schemas.openxmlformats.org/officeDocument/2006/relationships/tags" Target="../tags/tag141.xml"/><Relationship Id="rId2" Type="http://schemas.openxmlformats.org/officeDocument/2006/relationships/slideLayout" Target="../slideLayouts/slideLayout2.xml"/><Relationship Id="rId19" Type="http://schemas.openxmlformats.org/officeDocument/2006/relationships/tags" Target="../tags/tag140.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tags" Target="../tags/tag146.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185.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188.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189.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tags" Target="../tags/tag190.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tags" Target="../tags/tag191.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tags" Target="../tags/tag19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2" Type="http://schemas.openxmlformats.org/officeDocument/2006/relationships/notesSlide" Target="../notesSlides/notesSlide17.xml"/><Relationship Id="rId11" Type="http://schemas.openxmlformats.org/officeDocument/2006/relationships/slideLayout" Target="../slideLayouts/slideLayout7.xml"/><Relationship Id="rId10" Type="http://schemas.openxmlformats.org/officeDocument/2006/relationships/tags" Target="../tags/tag193.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2" Type="http://schemas.openxmlformats.org/officeDocument/2006/relationships/notesSlide" Target="../notesSlides/notesSlide18.xml"/><Relationship Id="rId11" Type="http://schemas.openxmlformats.org/officeDocument/2006/relationships/slideLayout" Target="../slideLayouts/slideLayout7.xml"/><Relationship Id="rId10" Type="http://schemas.openxmlformats.org/officeDocument/2006/relationships/tags" Target="../tags/tag194.xml"/><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tags" Target="../tags/tag195.xml"/><Relationship Id="rId2" Type="http://schemas.openxmlformats.org/officeDocument/2006/relationships/image" Target="../media/image40.png"/><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tags" Target="../tags/tag196.xml"/><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tags" Target="../tags/tag19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tags" Target="../tags/tag198.xml"/><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199.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tags" Target="../tags/tag157.xml"/><Relationship Id="rId4" Type="http://schemas.openxmlformats.org/officeDocument/2006/relationships/image" Target="../media/image10.jpeg"/><Relationship Id="rId3" Type="http://schemas.openxmlformats.org/officeDocument/2006/relationships/tags" Target="../tags/tag156.xml"/><Relationship Id="rId2" Type="http://schemas.openxmlformats.org/officeDocument/2006/relationships/image" Target="../media/image9.png"/><Relationship Id="rId1" Type="http://schemas.openxmlformats.org/officeDocument/2006/relationships/tags" Target="../tags/tag155.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chart" Target="../charts/chart2.xml"/><Relationship Id="rId1" Type="http://schemas.openxmlformats.org/officeDocument/2006/relationships/chart" Target="../charts/chart1.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tags" Target="../tags/tag16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6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tags" Target="../tags/tag162.xml"/><Relationship Id="rId2" Type="http://schemas.openxmlformats.org/officeDocument/2006/relationships/image" Target="../media/image18.png"/><Relationship Id="rId1"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9.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microsoft.com/office/2007/relationships/diagramDrawing" Target="../diagrams/drawing1.xml"/><Relationship Id="rId4" Type="http://schemas.openxmlformats.org/officeDocument/2006/relationships/diagramColors" Target="../diagrams/colors1.xml"/><Relationship Id="rId30" Type="http://schemas.openxmlformats.org/officeDocument/2006/relationships/notesSlide" Target="../notesSlides/notesSlide9.xml"/><Relationship Id="rId3" Type="http://schemas.openxmlformats.org/officeDocument/2006/relationships/diagramQuickStyle" Target="../diagrams/quickStyle1.xml"/><Relationship Id="rId29" Type="http://schemas.openxmlformats.org/officeDocument/2006/relationships/slideLayout" Target="../slideLayouts/slideLayout7.xml"/><Relationship Id="rId28" Type="http://schemas.openxmlformats.org/officeDocument/2006/relationships/tags" Target="../tags/tag184.xml"/><Relationship Id="rId27" Type="http://schemas.openxmlformats.org/officeDocument/2006/relationships/image" Target="../media/image20.png"/><Relationship Id="rId26" Type="http://schemas.openxmlformats.org/officeDocument/2006/relationships/tags" Target="../tags/tag183.xml"/><Relationship Id="rId25" Type="http://schemas.openxmlformats.org/officeDocument/2006/relationships/image" Target="../media/image19.png"/><Relationship Id="rId24" Type="http://schemas.openxmlformats.org/officeDocument/2006/relationships/tags" Target="../tags/tag182.xml"/><Relationship Id="rId23" Type="http://schemas.openxmlformats.org/officeDocument/2006/relationships/tags" Target="../tags/tag181.xml"/><Relationship Id="rId22" Type="http://schemas.openxmlformats.org/officeDocument/2006/relationships/tags" Target="../tags/tag180.xml"/><Relationship Id="rId21" Type="http://schemas.openxmlformats.org/officeDocument/2006/relationships/tags" Target="../tags/tag179.xml"/><Relationship Id="rId20" Type="http://schemas.openxmlformats.org/officeDocument/2006/relationships/tags" Target="../tags/tag178.xml"/><Relationship Id="rId2" Type="http://schemas.openxmlformats.org/officeDocument/2006/relationships/diagramLayout" Target="../diagrams/layout1.xml"/><Relationship Id="rId19" Type="http://schemas.openxmlformats.org/officeDocument/2006/relationships/tags" Target="../tags/tag177.xml"/><Relationship Id="rId18" Type="http://schemas.openxmlformats.org/officeDocument/2006/relationships/tags" Target="../tags/tag176.xml"/><Relationship Id="rId17" Type="http://schemas.openxmlformats.org/officeDocument/2006/relationships/tags" Target="../tags/tag175.xml"/><Relationship Id="rId16" Type="http://schemas.openxmlformats.org/officeDocument/2006/relationships/tags" Target="../tags/tag174.xml"/><Relationship Id="rId15" Type="http://schemas.openxmlformats.org/officeDocument/2006/relationships/tags" Target="../tags/tag173.xml"/><Relationship Id="rId14" Type="http://schemas.openxmlformats.org/officeDocument/2006/relationships/tags" Target="../tags/tag172.xml"/><Relationship Id="rId13" Type="http://schemas.openxmlformats.org/officeDocument/2006/relationships/tags" Target="../tags/tag171.xml"/><Relationship Id="rId12" Type="http://schemas.openxmlformats.org/officeDocument/2006/relationships/tags" Target="../tags/tag170.xml"/><Relationship Id="rId11" Type="http://schemas.openxmlformats.org/officeDocument/2006/relationships/tags" Target="../tags/tag169.xml"/><Relationship Id="rId10" Type="http://schemas.openxmlformats.org/officeDocument/2006/relationships/tags" Target="../tags/tag168.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73000"/>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15875" y="2094865"/>
            <a:ext cx="12216130" cy="2322195"/>
          </a:xfrm>
          <a:prstGeom prst="rect">
            <a:avLst/>
          </a:prstGeom>
          <a:gradFill flip="none" rotWithShape="1">
            <a:gsLst>
              <a:gs pos="6000">
                <a:schemeClr val="accent1">
                  <a:lumMod val="7000"/>
                  <a:lumOff val="93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nvGrpSpPr>
          <p:cNvPr id="6" name="组合 54"/>
          <p:cNvGrpSpPr/>
          <p:nvPr/>
        </p:nvGrpSpPr>
        <p:grpSpPr>
          <a:xfrm>
            <a:off x="6022164" y="5903160"/>
            <a:ext cx="226800" cy="720000"/>
            <a:chOff x="6205521" y="5132079"/>
            <a:chExt cx="259851" cy="856655"/>
          </a:xfrm>
          <a:solidFill>
            <a:schemeClr val="accent6">
              <a:lumMod val="50000"/>
            </a:schemeClr>
          </a:solidFill>
        </p:grpSpPr>
        <p:sp>
          <p:nvSpPr>
            <p:cNvPr id="7" name="L 形 6"/>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L 形 8"/>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L 形 9"/>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8" name="任意多边形 17"/>
          <p:cNvSpPr/>
          <p:nvPr/>
        </p:nvSpPr>
        <p:spPr>
          <a:xfrm rot="3259845">
            <a:off x="909251" y="5843198"/>
            <a:ext cx="471487" cy="4716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ustDataLst>
      <p:tags r:id="rId2"/>
    </p:custDataLst>
  </p:cSld>
  <p:clrMapOvr>
    <a:masterClrMapping/>
  </p:clrMapOvr>
  <p:transition spd="slow" advTm="0">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2005" y="228600"/>
            <a:ext cx="476123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基于深度学习的预测模型</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6" name="椭圆 15"/>
          <p:cNvSpPr/>
          <p:nvPr/>
        </p:nvSpPr>
        <p:spPr>
          <a:xfrm>
            <a:off x="7355270" y="1931949"/>
            <a:ext cx="446189" cy="446189"/>
          </a:xfrm>
          <a:prstGeom prst="ellipse">
            <a:avLst/>
          </a:prstGeom>
          <a:solidFill>
            <a:schemeClr val="tx1">
              <a:lumMod val="50000"/>
              <a:lumOff val="5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lstStyle/>
          <a:p>
            <a:pPr algn="ctr"/>
            <a:r>
              <a:rPr lang="en-US" altLang="zh-CN" sz="1100" dirty="0">
                <a:latin typeface="黑体" panose="02010609060101010101" charset="-122"/>
                <a:ea typeface="黑体" panose="02010609060101010101" charset="-122"/>
              </a:rPr>
              <a:t>01</a:t>
            </a:r>
            <a:endParaRPr lang="en-US" altLang="zh-CN" sz="1100" dirty="0">
              <a:latin typeface="黑体" panose="02010609060101010101" charset="-122"/>
              <a:ea typeface="黑体" panose="02010609060101010101" charset="-122"/>
            </a:endParaRPr>
          </a:p>
        </p:txBody>
      </p:sp>
      <p:grpSp>
        <p:nvGrpSpPr>
          <p:cNvPr id="17" name="组合 16"/>
          <p:cNvGrpSpPr/>
          <p:nvPr/>
        </p:nvGrpSpPr>
        <p:grpSpPr>
          <a:xfrm>
            <a:off x="7940524" y="3690002"/>
            <a:ext cx="3674238" cy="561013"/>
            <a:chOff x="1188542" y="1851974"/>
            <a:chExt cx="4907458" cy="633772"/>
          </a:xfrm>
        </p:grpSpPr>
        <p:sp>
          <p:nvSpPr>
            <p:cNvPr id="31" name="文本框 9"/>
            <p:cNvSpPr txBox="1"/>
            <p:nvPr/>
          </p:nvSpPr>
          <p:spPr bwMode="auto">
            <a:xfrm>
              <a:off x="1188542" y="1851974"/>
              <a:ext cx="4907458" cy="304713"/>
            </a:xfrm>
            <a:prstGeom prst="rect">
              <a:avLst/>
            </a:prstGeom>
            <a:noFill/>
          </p:spPr>
          <p:txBody>
            <a:bodyPr wrap="none" lIns="144000" tIns="0" rIns="144000" bIns="0" anchor="b" anchorCtr="0">
              <a:normAutofit/>
            </a:bodyPr>
            <a:lstStyle/>
            <a:p>
              <a:pPr algn="l">
                <a:defRPr/>
              </a:pPr>
              <a:endParaRPr lang="zh-CN" altLang="en-US" sz="1200" b="1" dirty="0">
                <a:solidFill>
                  <a:schemeClr val="accent1"/>
                </a:solidFill>
                <a:latin typeface="黑体" panose="02010609060101010101" charset="-122"/>
                <a:ea typeface="黑体" panose="02010609060101010101" charset="-122"/>
              </a:endParaRPr>
            </a:p>
          </p:txBody>
        </p:sp>
        <p:sp>
          <p:nvSpPr>
            <p:cNvPr id="32" name="矩形 31"/>
            <p:cNvSpPr/>
            <p:nvPr/>
          </p:nvSpPr>
          <p:spPr bwMode="auto">
            <a:xfrm>
              <a:off x="1188542" y="2156685"/>
              <a:ext cx="4907458" cy="32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00" tIns="0" rIns="144000" bIns="0" anchor="t" anchorCtr="0">
              <a:normAutofit fontScale="92500"/>
            </a:bodyPr>
            <a:lstStyle/>
            <a:p>
              <a:pPr lvl="0">
                <a:lnSpc>
                  <a:spcPct val="120000"/>
                </a:lnSpc>
                <a:defRPr sz="1800"/>
              </a:pPr>
              <a:endParaRPr lang="zh-CN" altLang="en-US" sz="1050" dirty="0">
                <a:latin typeface="黑体" panose="02010609060101010101" charset="-122"/>
                <a:ea typeface="黑体" panose="02010609060101010101" charset="-122"/>
              </a:endParaRPr>
            </a:p>
          </p:txBody>
        </p:sp>
      </p:grpSp>
      <p:sp>
        <p:nvSpPr>
          <p:cNvPr id="18" name="椭圆 17"/>
          <p:cNvSpPr/>
          <p:nvPr/>
        </p:nvSpPr>
        <p:spPr>
          <a:xfrm>
            <a:off x="7355270" y="2705564"/>
            <a:ext cx="446189" cy="446189"/>
          </a:xfrm>
          <a:prstGeom prst="ellipse">
            <a:avLst/>
          </a:prstGeom>
          <a:solidFill>
            <a:schemeClr val="tx1">
              <a:lumMod val="65000"/>
              <a:lumOff val="35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lstStyle/>
          <a:p>
            <a:pPr algn="ctr"/>
            <a:r>
              <a:rPr lang="en-US" altLang="zh-CN" sz="1100">
                <a:latin typeface="黑体" panose="02010609060101010101" charset="-122"/>
                <a:ea typeface="黑体" panose="02010609060101010101" charset="-122"/>
              </a:rPr>
              <a:t>02</a:t>
            </a:r>
            <a:endParaRPr lang="en-US" altLang="zh-CN" sz="1100">
              <a:latin typeface="黑体" panose="02010609060101010101" charset="-122"/>
              <a:ea typeface="黑体" panose="02010609060101010101" charset="-122"/>
            </a:endParaRPr>
          </a:p>
        </p:txBody>
      </p:sp>
      <p:sp>
        <p:nvSpPr>
          <p:cNvPr id="20" name="椭圆 19"/>
          <p:cNvSpPr/>
          <p:nvPr/>
        </p:nvSpPr>
        <p:spPr>
          <a:xfrm>
            <a:off x="7355270" y="3513469"/>
            <a:ext cx="446189" cy="446189"/>
          </a:xfrm>
          <a:prstGeom prst="ellipse">
            <a:avLst/>
          </a:prstGeom>
          <a:solidFill>
            <a:schemeClr val="tx1">
              <a:lumMod val="75000"/>
              <a:lumOff val="25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lstStyle/>
          <a:p>
            <a:pPr algn="ctr"/>
            <a:r>
              <a:rPr lang="en-US" altLang="zh-CN" sz="1100" dirty="0">
                <a:latin typeface="黑体" panose="02010609060101010101" charset="-122"/>
                <a:ea typeface="黑体" panose="02010609060101010101" charset="-122"/>
              </a:rPr>
              <a:t>03</a:t>
            </a:r>
            <a:endParaRPr lang="en-US" altLang="zh-CN" sz="1100" dirty="0">
              <a:latin typeface="黑体" panose="02010609060101010101" charset="-122"/>
              <a:ea typeface="黑体" panose="02010609060101010101" charset="-122"/>
            </a:endParaRPr>
          </a:p>
        </p:txBody>
      </p:sp>
      <p:sp>
        <p:nvSpPr>
          <p:cNvPr id="4" name="文本框 3"/>
          <p:cNvSpPr txBox="1"/>
          <p:nvPr/>
        </p:nvSpPr>
        <p:spPr>
          <a:xfrm>
            <a:off x="6764655" y="450215"/>
            <a:ext cx="4827905" cy="368300"/>
          </a:xfrm>
          <a:prstGeom prst="rect">
            <a:avLst/>
          </a:prstGeom>
          <a:noFill/>
        </p:spPr>
        <p:txBody>
          <a:bodyPr wrap="square" rtlCol="0">
            <a:spAutoFit/>
          </a:bodyPr>
          <a:p>
            <a:r>
              <a:rPr lang="en-US" altLang="zh-CN">
                <a:latin typeface="黑体" panose="02010609060101010101" charset="-122"/>
                <a:ea typeface="黑体" panose="02010609060101010101" charset="-122"/>
              </a:rPr>
              <a:t>     </a:t>
            </a:r>
            <a:endParaRPr lang="en-US" altLang="zh-CN">
              <a:latin typeface="黑体" panose="02010609060101010101" charset="-122"/>
              <a:ea typeface="黑体" panose="02010609060101010101" charset="-122"/>
            </a:endParaRPr>
          </a:p>
        </p:txBody>
      </p:sp>
      <p:sp>
        <p:nvSpPr>
          <p:cNvPr id="5" name="文本框 4"/>
          <p:cNvSpPr txBox="1"/>
          <p:nvPr/>
        </p:nvSpPr>
        <p:spPr>
          <a:xfrm>
            <a:off x="8090535" y="1979295"/>
            <a:ext cx="2558415" cy="398780"/>
          </a:xfrm>
          <a:prstGeom prst="rect">
            <a:avLst/>
          </a:prstGeom>
          <a:noFill/>
        </p:spPr>
        <p:txBody>
          <a:bodyPr wrap="square" rtlCol="0">
            <a:spAutoFit/>
          </a:bodyPr>
          <a:p>
            <a:r>
              <a:rPr lang="zh-CN" altLang="en-US" sz="2000">
                <a:latin typeface="黑体" panose="02010609060101010101" charset="-122"/>
                <a:ea typeface="黑体" panose="02010609060101010101" charset="-122"/>
              </a:rPr>
              <a:t>训练数据制作</a:t>
            </a:r>
            <a:endParaRPr lang="zh-CN" altLang="en-US" sz="2000">
              <a:latin typeface="黑体" panose="02010609060101010101" charset="-122"/>
              <a:ea typeface="黑体" panose="02010609060101010101" charset="-122"/>
            </a:endParaRPr>
          </a:p>
        </p:txBody>
      </p:sp>
      <p:sp>
        <p:nvSpPr>
          <p:cNvPr id="3" name="椭圆 2"/>
          <p:cNvSpPr/>
          <p:nvPr/>
        </p:nvSpPr>
        <p:spPr>
          <a:xfrm>
            <a:off x="7355270" y="4227209"/>
            <a:ext cx="446189" cy="446189"/>
          </a:xfrm>
          <a:prstGeom prst="ellipse">
            <a:avLst/>
          </a:prstGeom>
          <a:solidFill>
            <a:schemeClr val="tx1">
              <a:lumMod val="85000"/>
              <a:lumOff val="15000"/>
            </a:schemeClr>
          </a:solidFill>
          <a:ln>
            <a:solidFill>
              <a:schemeClr val="accent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p>
            <a:pPr algn="ctr"/>
            <a:r>
              <a:rPr lang="en-US" altLang="zh-CN" sz="1100" dirty="0">
                <a:latin typeface="黑体" panose="02010609060101010101" charset="-122"/>
                <a:ea typeface="黑体" panose="02010609060101010101" charset="-122"/>
              </a:rPr>
              <a:t>04</a:t>
            </a:r>
            <a:endParaRPr lang="en-US" altLang="zh-CN" sz="1100" dirty="0">
              <a:latin typeface="黑体" panose="02010609060101010101" charset="-122"/>
              <a:ea typeface="黑体" panose="02010609060101010101" charset="-122"/>
            </a:endParaRPr>
          </a:p>
        </p:txBody>
      </p:sp>
      <p:sp>
        <p:nvSpPr>
          <p:cNvPr id="7" name="文本框 6"/>
          <p:cNvSpPr txBox="1"/>
          <p:nvPr/>
        </p:nvSpPr>
        <p:spPr>
          <a:xfrm>
            <a:off x="8143875" y="2753360"/>
            <a:ext cx="3374390" cy="398780"/>
          </a:xfrm>
          <a:prstGeom prst="rect">
            <a:avLst/>
          </a:prstGeom>
          <a:noFill/>
        </p:spPr>
        <p:txBody>
          <a:bodyPr wrap="square" rtlCol="0">
            <a:spAutoFit/>
          </a:bodyPr>
          <a:p>
            <a:r>
              <a:rPr lang="zh-CN" altLang="en-US" sz="2000">
                <a:latin typeface="黑体" panose="02010609060101010101" charset="-122"/>
                <a:ea typeface="黑体" panose="02010609060101010101" charset="-122"/>
                <a:cs typeface="黑体" panose="02010609060101010101" charset="-122"/>
              </a:rPr>
              <a:t>搭建深度学习模型-CNN模型</a:t>
            </a:r>
            <a:endParaRPr lang="zh-CN" altLang="en-US" sz="2000">
              <a:latin typeface="黑体" panose="02010609060101010101" charset="-122"/>
              <a:ea typeface="黑体" panose="02010609060101010101" charset="-122"/>
              <a:cs typeface="黑体" panose="02010609060101010101" charset="-122"/>
            </a:endParaRPr>
          </a:p>
        </p:txBody>
      </p:sp>
      <p:sp>
        <p:nvSpPr>
          <p:cNvPr id="8" name="文本框 7"/>
          <p:cNvSpPr txBox="1"/>
          <p:nvPr/>
        </p:nvSpPr>
        <p:spPr>
          <a:xfrm>
            <a:off x="8143875" y="3561080"/>
            <a:ext cx="3267710" cy="398780"/>
          </a:xfrm>
          <a:prstGeom prst="rect">
            <a:avLst/>
          </a:prstGeom>
          <a:noFill/>
        </p:spPr>
        <p:txBody>
          <a:bodyPr wrap="square" rtlCol="0">
            <a:spAutoFit/>
          </a:bodyPr>
          <a:p>
            <a:r>
              <a:rPr lang="zh-CN" altLang="en-US" sz="2000">
                <a:latin typeface="黑体" panose="02010609060101010101" charset="-122"/>
                <a:ea typeface="黑体" panose="02010609060101010101" charset="-122"/>
                <a:cs typeface="黑体" panose="02010609060101010101" charset="-122"/>
              </a:rPr>
              <a:t>设置回调函数(callbacks)</a:t>
            </a:r>
            <a:endParaRPr lang="zh-CN" altLang="en-US" sz="2000">
              <a:latin typeface="黑体" panose="02010609060101010101" charset="-122"/>
              <a:ea typeface="黑体" panose="02010609060101010101" charset="-122"/>
              <a:cs typeface="黑体" panose="02010609060101010101" charset="-122"/>
            </a:endParaRPr>
          </a:p>
        </p:txBody>
      </p:sp>
      <p:sp>
        <p:nvSpPr>
          <p:cNvPr id="9" name="文本框 8"/>
          <p:cNvSpPr txBox="1"/>
          <p:nvPr/>
        </p:nvSpPr>
        <p:spPr>
          <a:xfrm>
            <a:off x="8143875" y="4274820"/>
            <a:ext cx="2226945" cy="398780"/>
          </a:xfrm>
          <a:prstGeom prst="rect">
            <a:avLst/>
          </a:prstGeom>
          <a:noFill/>
        </p:spPr>
        <p:txBody>
          <a:bodyPr wrap="square" rtlCol="0">
            <a:spAutoFit/>
          </a:bodyPr>
          <a:p>
            <a:r>
              <a:rPr lang="zh-CN" altLang="en-US" sz="2000">
                <a:latin typeface="黑体" panose="02010609060101010101" charset="-122"/>
                <a:ea typeface="黑体" panose="02010609060101010101" charset="-122"/>
              </a:rPr>
              <a:t>预测效果</a:t>
            </a:r>
            <a:endParaRPr lang="zh-CN" altLang="en-US" sz="2000">
              <a:latin typeface="黑体" panose="02010609060101010101" charset="-122"/>
              <a:ea typeface="黑体" panose="02010609060101010101" charset="-122"/>
            </a:endParaRPr>
          </a:p>
        </p:txBody>
      </p:sp>
      <p:sp>
        <p:nvSpPr>
          <p:cNvPr id="10" name="文本框 9"/>
          <p:cNvSpPr txBox="1"/>
          <p:nvPr/>
        </p:nvSpPr>
        <p:spPr>
          <a:xfrm>
            <a:off x="2405380" y="5652770"/>
            <a:ext cx="1783080" cy="368300"/>
          </a:xfrm>
          <a:prstGeom prst="rect">
            <a:avLst/>
          </a:prstGeom>
          <a:noFill/>
        </p:spPr>
        <p:txBody>
          <a:bodyPr wrap="none" rtlCol="0">
            <a:spAutoFit/>
          </a:bodyPr>
          <a:p>
            <a:r>
              <a:rPr lang="zh-CN" altLang="en-US">
                <a:latin typeface="黑体" panose="02010609060101010101" charset="-122"/>
                <a:ea typeface="黑体" panose="02010609060101010101" charset="-122"/>
              </a:rPr>
              <a:t>预测功能展示图</a:t>
            </a:r>
            <a:endParaRPr lang="zh-CN" altLang="en-US">
              <a:latin typeface="黑体" panose="02010609060101010101" charset="-122"/>
              <a:ea typeface="黑体" panose="02010609060101010101" charset="-122"/>
            </a:endParaRPr>
          </a:p>
        </p:txBody>
      </p:sp>
      <p:pic>
        <p:nvPicPr>
          <p:cNvPr id="11" name="图片 10"/>
          <p:cNvPicPr>
            <a:picLocks noChangeAspect="1"/>
          </p:cNvPicPr>
          <p:nvPr/>
        </p:nvPicPr>
        <p:blipFill>
          <a:blip r:embed="rId1"/>
          <a:stretch>
            <a:fillRect/>
          </a:stretch>
        </p:blipFill>
        <p:spPr>
          <a:xfrm>
            <a:off x="334645" y="1750695"/>
            <a:ext cx="6369050" cy="335724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p:bldP spid="30" grpId="1"/>
      <p:bldP spid="16" grpId="0" bldLvl="0" animBg="1"/>
      <p:bldP spid="18" grpId="0" bldLvl="0" animBg="1"/>
      <p:bldP spid="20" grpId="0" bldLvl="0" animBg="1"/>
      <p:bldP spid="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2005" y="228600"/>
            <a:ext cx="476123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基于深度学习的预测模型</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3" name="任意多边形: 形状 12"/>
          <p:cNvSpPr>
            <a:spLocks noChangeAspect="1" noAdjustHandles="1"/>
          </p:cNvSpPr>
          <p:nvPr/>
        </p:nvSpPr>
        <p:spPr>
          <a:xfrm flipH="1">
            <a:off x="4194175" y="547370"/>
            <a:ext cx="7245985" cy="5561330"/>
          </a:xfrm>
          <a:custGeom>
            <a:avLst/>
            <a:gdLst>
              <a:gd name="connsiteX0" fmla="*/ 4511825 w 7248129"/>
              <a:gd name="connsiteY0" fmla="*/ 0 h 6858000"/>
              <a:gd name="connsiteX1" fmla="*/ 0 w 7248129"/>
              <a:gd name="connsiteY1" fmla="*/ 0 h 6858000"/>
              <a:gd name="connsiteX2" fmla="*/ 0 w 7248129"/>
              <a:gd name="connsiteY2" fmla="*/ 6858000 h 6858000"/>
              <a:gd name="connsiteX3" fmla="*/ 4511825 w 7248129"/>
              <a:gd name="connsiteY3" fmla="*/ 6858000 h 6858000"/>
              <a:gd name="connsiteX4" fmla="*/ 4511825 w 7248129"/>
              <a:gd name="connsiteY4" fmla="*/ 6857999 h 6858000"/>
              <a:gd name="connsiteX5" fmla="*/ 7248129 w 7248129"/>
              <a:gd name="connsiteY5" fmla="*/ 68579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129" h="6858000">
                <a:moveTo>
                  <a:pt x="4511825" y="0"/>
                </a:moveTo>
                <a:lnTo>
                  <a:pt x="0" y="0"/>
                </a:lnTo>
                <a:lnTo>
                  <a:pt x="0" y="6858000"/>
                </a:lnTo>
                <a:lnTo>
                  <a:pt x="4511825" y="6858000"/>
                </a:lnTo>
                <a:lnTo>
                  <a:pt x="4511825" y="6857999"/>
                </a:lnTo>
                <a:lnTo>
                  <a:pt x="7248129" y="6857999"/>
                </a:lnTo>
                <a:close/>
              </a:path>
            </a:pathLst>
          </a:custGeom>
          <a:solidFill>
            <a:schemeClr val="bg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a:latin typeface="黑体" panose="02010609060101010101" charset="-122"/>
                <a:ea typeface="黑体" panose="02010609060101010101" charset="-122"/>
                <a:cs typeface="黑体" panose="02010609060101010101" charset="-122"/>
              </a:rPr>
              <a:t>深度学习的预测模型利用CNN卷积神经网络搭建，结合VGGNet网络来训练，将数据集按照身份的不同进行分类，并对其进行标签化处理，按7:2:1随机划分GG深度学习的预测模型利用CNN卷积神经网络搭建，结合VGGNet网络来训练，将数据集按照身份的不同进行分类，并对其进行标签化处理，按7:2:1随机划分为训练集、测试集、验证集后送入VGG-16网络中训练，训练过程的平均精度为84%。用模型在测试集上的识别精度作为评价模型精度的指标，该网络在测试集上的精度达到了78%，表明该网络有较准确的预测效果。精度为84%。用模型在测试集上的识别精度作为评价模型精度的指标，该网络在测试深度学习的预测模型利用CNN卷积神经网络搭建，结合VGGNet网络来训练，将数据集按照身份的不同进行分类，并对其进行标签化处理，按7:2:1随机划分为训练集、测试集、验证集后送入VGG-16网络中训练，训练过程的平均精度为84%。用模型在测试集上的识别精度作为评价模型精度的指标，该网络在测试集上的精度达到了78%，表明该网络有较准确的预测效果。集上的精度达到了78%，表明该网络有较准确的预测效果。</a:t>
            </a:r>
            <a:endParaRPr>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589280" y="1279525"/>
            <a:ext cx="11191240" cy="922020"/>
          </a:xfrm>
          <a:prstGeom prst="rect">
            <a:avLst/>
          </a:prstGeom>
          <a:noFill/>
          <a:ln w="15875">
            <a:solidFill>
              <a:srgbClr val="BC4E33"/>
            </a:solidFill>
            <a:prstDash val="sysDash"/>
          </a:ln>
        </p:spPr>
        <p:txBody>
          <a:bodyPr wrap="square" rtlCol="0">
            <a:spAutoFit/>
          </a:bodyPr>
          <a:p>
            <a:pPr algn="just" eaLnBrk="1" latinLnBrk="0" hangingPunct="1">
              <a:lnSpc>
                <a:spcPct val="150000"/>
              </a:lnSpc>
            </a:pPr>
            <a:r>
              <a:rPr lang="en-US" altLang="zh-CN" sz="1800">
                <a:latin typeface="黑体" panose="02010609060101010101" charset="-122"/>
                <a:ea typeface="黑体" panose="02010609060101010101" charset="-122"/>
                <a:cs typeface="黑体" panose="02010609060101010101" charset="-122"/>
              </a:rPr>
              <a:t>深度学习的预测模型利用CNN卷积神经网络搭建，结合VGGNet网络来训练，将数据集按照身份的不同进行分类，并对其进行标签化处理，按</a:t>
            </a:r>
            <a:r>
              <a:rPr lang="en-US" altLang="zh-CN" sz="1800" b="1">
                <a:solidFill>
                  <a:srgbClr val="C00000"/>
                </a:solidFill>
                <a:latin typeface="黑体" panose="02010609060101010101" charset="-122"/>
                <a:ea typeface="黑体" panose="02010609060101010101" charset="-122"/>
                <a:cs typeface="黑体" panose="02010609060101010101" charset="-122"/>
              </a:rPr>
              <a:t>7:2:1</a:t>
            </a:r>
            <a:r>
              <a:rPr lang="en-US" altLang="zh-CN" sz="1800">
                <a:latin typeface="黑体" panose="02010609060101010101" charset="-122"/>
                <a:ea typeface="黑体" panose="02010609060101010101" charset="-122"/>
                <a:cs typeface="黑体" panose="02010609060101010101" charset="-122"/>
              </a:rPr>
              <a:t>随机划分为训练集、测试集、验证集后送入VGG-16网络中训练</a:t>
            </a:r>
            <a:r>
              <a:rPr lang="zh-CN" sz="1800">
                <a:latin typeface="黑体" panose="02010609060101010101" charset="-122"/>
                <a:ea typeface="黑体" panose="02010609060101010101" charset="-122"/>
                <a:cs typeface="黑体" panose="02010609060101010101" charset="-122"/>
              </a:rPr>
              <a:t>。</a:t>
            </a:r>
            <a:endParaRPr lang="zh-CN" sz="1800">
              <a:latin typeface="黑体" panose="02010609060101010101" charset="-122"/>
              <a:ea typeface="黑体" panose="02010609060101010101" charset="-122"/>
              <a:cs typeface="黑体" panose="02010609060101010101" charset="-122"/>
            </a:endParaRPr>
          </a:p>
        </p:txBody>
      </p:sp>
      <p:pic>
        <p:nvPicPr>
          <p:cNvPr id="2" name="图片 1"/>
          <p:cNvPicPr>
            <a:picLocks noChangeAspect="1"/>
          </p:cNvPicPr>
          <p:nvPr/>
        </p:nvPicPr>
        <p:blipFill>
          <a:blip r:embed="rId1"/>
          <a:stretch>
            <a:fillRect/>
          </a:stretch>
        </p:blipFill>
        <p:spPr>
          <a:xfrm>
            <a:off x="6407785" y="2468245"/>
            <a:ext cx="5372100" cy="3528060"/>
          </a:xfrm>
          <a:prstGeom prst="rect">
            <a:avLst/>
          </a:prstGeom>
        </p:spPr>
      </p:pic>
      <p:graphicFrame>
        <p:nvGraphicFramePr>
          <p:cNvPr id="6" name="表格 5"/>
          <p:cNvGraphicFramePr/>
          <p:nvPr>
            <p:custDataLst>
              <p:tags r:id="rId2"/>
            </p:custDataLst>
          </p:nvPr>
        </p:nvGraphicFramePr>
        <p:xfrm>
          <a:off x="589280" y="3013075"/>
          <a:ext cx="5631180" cy="2438400"/>
        </p:xfrm>
        <a:graphic>
          <a:graphicData uri="http://schemas.openxmlformats.org/drawingml/2006/table">
            <a:tbl>
              <a:tblPr firstRow="1" bandRow="1">
                <a:tableStyleId>{5940675A-B579-460E-94D1-54222C63F5DA}</a:tableStyleId>
              </a:tblPr>
              <a:tblGrid>
                <a:gridCol w="414655"/>
                <a:gridCol w="921385"/>
                <a:gridCol w="1060450"/>
                <a:gridCol w="975995"/>
                <a:gridCol w="1047115"/>
                <a:gridCol w="1211580"/>
              </a:tblGrid>
              <a:tr h="487680">
                <a:tc>
                  <a:txBody>
                    <a:bodyPr/>
                    <a:p>
                      <a:pPr indent="0">
                        <a:buNone/>
                      </a:pPr>
                      <a:endParaRPr lang="en-US" altLang="en-US" sz="1600" b="0">
                        <a:latin typeface="Times New Roman" panose="02020603050405020304" charset="0"/>
                        <a:ea typeface="黑体" panose="02010609060101010101" charset="-122"/>
                        <a:cs typeface="Times New Roman" panose="02020603050405020304" charset="0"/>
                      </a:endParaRPr>
                    </a:p>
                  </a:txBody>
                  <a:tcPr marL="68580" marR="68580" marT="0" marB="0" vert="horz" anchor="t">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Times New Roman" panose="02020603050405020304" charset="0"/>
                        </a:rPr>
                        <a:t>AlexNet</a:t>
                      </a:r>
                      <a:endParaRPr lang="en-US" altLang="en-US" sz="1600" b="0">
                        <a:latin typeface="Times New Roman" panose="02020603050405020304" charset="0"/>
                        <a:ea typeface="黑体" panose="02010609060101010101" charset="-122"/>
                        <a:cs typeface="Times New Roman" panose="02020603050405020304" charset="0"/>
                      </a:endParaRPr>
                    </a:p>
                  </a:txBody>
                  <a:tcPr marL="68580" marR="68580" marT="0" marB="0" vert="horz" anchor="t">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Times New Roman" panose="02020603050405020304" charset="0"/>
                        </a:rPr>
                        <a:t>SPPNet</a:t>
                      </a:r>
                      <a:endParaRPr lang="en-US" altLang="en-US" sz="1600" b="0">
                        <a:latin typeface="Times New Roman" panose="02020603050405020304" charset="0"/>
                        <a:ea typeface="黑体" panose="02010609060101010101" charset="-122"/>
                        <a:cs typeface="Times New Roman" panose="02020603050405020304" charset="0"/>
                      </a:endParaRPr>
                    </a:p>
                  </a:txBody>
                  <a:tcPr marL="68580" marR="68580" marT="0" marB="0" vert="horz" anchor="t">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Times New Roman" panose="02020603050405020304" charset="0"/>
                        </a:rPr>
                        <a:t>ResNet</a:t>
                      </a:r>
                      <a:endParaRPr lang="en-US" altLang="en-US" sz="1600" b="0">
                        <a:latin typeface="Times New Roman" panose="02020603050405020304" charset="0"/>
                        <a:ea typeface="黑体" panose="02010609060101010101" charset="-122"/>
                        <a:cs typeface="Times New Roman" panose="02020603050405020304" charset="0"/>
                      </a:endParaRPr>
                    </a:p>
                  </a:txBody>
                  <a:tcPr marL="68580" marR="68580" marT="0" marB="0" vert="horz" anchor="t">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Times New Roman" panose="02020603050405020304" charset="0"/>
                        </a:rPr>
                        <a:t>GoogleNet</a:t>
                      </a:r>
                      <a:endParaRPr lang="en-US" altLang="en-US" sz="1600" b="0">
                        <a:latin typeface="Times New Roman" panose="02020603050405020304" charset="0"/>
                        <a:ea typeface="黑体" panose="02010609060101010101" charset="-122"/>
                        <a:cs typeface="Times New Roman" panose="02020603050405020304" charset="0"/>
                      </a:endParaRPr>
                    </a:p>
                  </a:txBody>
                  <a:tcPr marL="68580" marR="68580" marT="0" marB="0" vert="horz" anchor="t">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tx1"/>
                          </a:solidFill>
                          <a:latin typeface="Times New Roman" panose="02020603050405020304" charset="0"/>
                          <a:ea typeface="黑体" panose="02010609060101010101" charset="-122"/>
                          <a:cs typeface="Times New Roman" panose="02020603050405020304" charset="0"/>
                        </a:rPr>
                        <a:t>VGGNet</a:t>
                      </a:r>
                      <a:endParaRPr lang="en-US" altLang="en-US" sz="1600" b="0">
                        <a:solidFill>
                          <a:schemeClr val="tx1"/>
                        </a:solidFill>
                        <a:latin typeface="Times New Roman" panose="02020603050405020304" charset="0"/>
                        <a:ea typeface="黑体" panose="02010609060101010101" charset="-122"/>
                        <a:cs typeface="Times New Roman" panose="02020603050405020304" charset="0"/>
                      </a:endParaRPr>
                    </a:p>
                  </a:txBody>
                  <a:tcPr marL="68580" marR="68580" marT="0" marB="0" vert="horz" anchor="t">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a:txBody>
                    <a:bodyPr/>
                    <a:p>
                      <a:pPr indent="0">
                        <a:buNone/>
                      </a:pPr>
                      <a:r>
                        <a:rPr lang="en-US" sz="1600" b="0">
                          <a:latin typeface="Times New Roman" panose="02020603050405020304" charset="0"/>
                          <a:ea typeface="黑体" panose="02010609060101010101" charset="-122"/>
                          <a:cs typeface="宋体" panose="02010600030101010101" pitchFamily="2" charset="-122"/>
                        </a:rPr>
                        <a:t>优点</a:t>
                      </a:r>
                      <a:endParaRPr lang="en-US" altLang="en-US" sz="1600" b="0">
                        <a:latin typeface="Times New Roman" panose="02020603050405020304" charset="0"/>
                        <a:ea typeface="黑体" panose="02010609060101010101" charset="-122"/>
                        <a:cs typeface="宋体" panose="02010600030101010101" pitchFamily="2" charset="-122"/>
                      </a:endParaRPr>
                    </a:p>
                  </a:txBody>
                  <a:tcPr marL="68580" marR="68580" marT="0" marB="0" vert="horz" anchor="t">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宋体" panose="02010600030101010101" pitchFamily="2" charset="-122"/>
                        </a:rPr>
                        <a:t>训练时间短，速度快</a:t>
                      </a:r>
                      <a:endParaRPr lang="en-US" altLang="en-US" sz="1600" b="0">
                        <a:latin typeface="Times New Roman" panose="02020603050405020304" charset="0"/>
                        <a:ea typeface="黑体" panose="02010609060101010101" charset="-122"/>
                        <a:cs typeface="宋体" panose="02010600030101010101" pitchFamily="2" charset="-122"/>
                      </a:endParaRPr>
                    </a:p>
                  </a:txBody>
                  <a:tcPr marL="68580" marR="68580" marT="0" marB="0" vert="horz" anchor="t">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宋体" panose="02010600030101010101" pitchFamily="2" charset="-122"/>
                        </a:rPr>
                        <a:t>无需对输入图像进行裁剪或变形</a:t>
                      </a:r>
                      <a:endParaRPr lang="en-US" altLang="en-US" sz="1600" b="0">
                        <a:latin typeface="Times New Roman" panose="02020603050405020304" charset="0"/>
                        <a:ea typeface="黑体" panose="02010609060101010101" charset="-122"/>
                        <a:cs typeface="宋体" panose="02010600030101010101" pitchFamily="2" charset="-122"/>
                      </a:endParaRPr>
                    </a:p>
                  </a:txBody>
                  <a:tcPr marL="68580" marR="68580" marT="0" marB="0" vert="horz" anchor="t">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宋体" panose="02010600030101010101" pitchFamily="2" charset="-122"/>
                        </a:rPr>
                        <a:t>解决退化问题</a:t>
                      </a:r>
                      <a:endParaRPr lang="en-US" altLang="en-US" sz="1600" b="0">
                        <a:latin typeface="Times New Roman" panose="02020603050405020304" charset="0"/>
                        <a:ea typeface="黑体" panose="02010609060101010101" charset="-122"/>
                        <a:cs typeface="宋体" panose="02010600030101010101" pitchFamily="2" charset="-122"/>
                      </a:endParaRPr>
                    </a:p>
                  </a:txBody>
                  <a:tcPr marL="68580" marR="68580" marT="0" marB="0" vert="horz" anchor="t">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宋体" panose="02010600030101010101" pitchFamily="2" charset="-122"/>
                        </a:rPr>
                        <a:t>增加网络深度和宽度</a:t>
                      </a:r>
                      <a:endParaRPr lang="en-US" altLang="en-US" sz="1600" b="0">
                        <a:latin typeface="Times New Roman" panose="02020603050405020304" charset="0"/>
                        <a:ea typeface="黑体" panose="02010609060101010101" charset="-122"/>
                        <a:cs typeface="宋体" panose="02010600030101010101" pitchFamily="2" charset="-122"/>
                      </a:endParaRPr>
                    </a:p>
                  </a:txBody>
                  <a:tcPr marL="68580" marR="68580" marT="0" marB="0" vert="horz" anchor="t">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buNone/>
                      </a:pPr>
                      <a:r>
                        <a:rPr lang="en-US" sz="1600" b="0">
                          <a:solidFill>
                            <a:srgbClr val="C00000"/>
                          </a:solidFill>
                          <a:latin typeface="Times New Roman" panose="02020603050405020304" charset="0"/>
                          <a:ea typeface="黑体" panose="02010609060101010101" charset="-122"/>
                          <a:cs typeface="宋体" panose="02010600030101010101" pitchFamily="2" charset="-122"/>
                        </a:rPr>
                        <a:t>迭代次数少</a:t>
                      </a:r>
                      <a:r>
                        <a:rPr lang="en-US" sz="1600" b="0">
                          <a:solidFill>
                            <a:srgbClr val="C00000"/>
                          </a:solidFill>
                          <a:latin typeface="Times New Roman" panose="02020603050405020304" charset="0"/>
                          <a:ea typeface="黑体" panose="02010609060101010101" charset="-122"/>
                          <a:cs typeface="Calibri" panose="020F0502020204030204" pitchFamily="34" charset="0"/>
                        </a:rPr>
                        <a:t>隐式正则化效果</a:t>
                      </a:r>
                      <a:endParaRPr lang="en-US" altLang="en-US" sz="1600" b="0">
                        <a:solidFill>
                          <a:srgbClr val="C00000"/>
                        </a:solidFill>
                        <a:latin typeface="Times New Roman" panose="02020603050405020304" charset="0"/>
                        <a:ea typeface="黑体" panose="02010609060101010101" charset="-122"/>
                        <a:cs typeface="Calibri" panose="020F0502020204030204" pitchFamily="34" charset="0"/>
                      </a:endParaRPr>
                    </a:p>
                  </a:txBody>
                  <a:tcPr marL="68580" marR="68580" marT="0" marB="0" vert="horz" anchor="t">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975360">
                <a:tc>
                  <a:txBody>
                    <a:bodyPr/>
                    <a:p>
                      <a:pPr indent="0">
                        <a:buNone/>
                      </a:pPr>
                      <a:r>
                        <a:rPr lang="en-US" sz="1600" b="0">
                          <a:latin typeface="Times New Roman" panose="02020603050405020304" charset="0"/>
                          <a:ea typeface="黑体" panose="02010609060101010101" charset="-122"/>
                          <a:cs typeface="宋体" panose="02010600030101010101" pitchFamily="2" charset="-122"/>
                        </a:rPr>
                        <a:t>缺点</a:t>
                      </a:r>
                      <a:endParaRPr lang="en-US" altLang="en-US" sz="1600" b="0">
                        <a:latin typeface="Times New Roman" panose="02020603050405020304" charset="0"/>
                        <a:ea typeface="黑体" panose="02010609060101010101" charset="-122"/>
                        <a:cs typeface="宋体" panose="02010600030101010101" pitchFamily="2" charset="-122"/>
                      </a:endParaRPr>
                    </a:p>
                  </a:txBody>
                  <a:tcPr marL="68580" marR="68580" marT="0" marB="0" vert="horz" anchor="t">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宋体" panose="02010600030101010101" pitchFamily="2" charset="-122"/>
                        </a:rPr>
                        <a:t>参数少，层次浅</a:t>
                      </a:r>
                      <a:endParaRPr lang="en-US" altLang="en-US" sz="1600" b="0">
                        <a:latin typeface="Times New Roman" panose="02020603050405020304" charset="0"/>
                        <a:ea typeface="黑体" panose="02010609060101010101" charset="-122"/>
                        <a:cs typeface="宋体" panose="02010600030101010101" pitchFamily="2" charset="-122"/>
                      </a:endParaRPr>
                    </a:p>
                  </a:txBody>
                  <a:tcPr marL="68580" marR="68580" marT="0" marB="0" vert="horz" anchor="t">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宋体" panose="02010600030101010101" pitchFamily="2" charset="-122"/>
                        </a:rPr>
                        <a:t>输入图像的大小要求固定</a:t>
                      </a:r>
                      <a:endParaRPr lang="en-US" altLang="en-US" sz="1600" b="0">
                        <a:latin typeface="Times New Roman" panose="02020603050405020304" charset="0"/>
                        <a:ea typeface="黑体" panose="02010609060101010101" charset="-122"/>
                        <a:cs typeface="宋体" panose="02010600030101010101" pitchFamily="2" charset="-122"/>
                      </a:endParaRPr>
                    </a:p>
                  </a:txBody>
                  <a:tcPr marL="68580" marR="68580" marT="0" marB="0" vert="horz" anchor="t">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宋体" panose="02010600030101010101" pitchFamily="2" charset="-122"/>
                        </a:rPr>
                        <a:t>网络层数的增多，会更加的难以训练</a:t>
                      </a:r>
                      <a:endParaRPr lang="en-US" altLang="en-US" sz="1600" b="0">
                        <a:latin typeface="Times New Roman" panose="02020603050405020304" charset="0"/>
                        <a:ea typeface="黑体" panose="02010609060101010101" charset="-122"/>
                        <a:cs typeface="宋体" panose="02010600030101010101" pitchFamily="2" charset="-122"/>
                      </a:endParaRPr>
                    </a:p>
                  </a:txBody>
                  <a:tcPr marL="68580" marR="68580" marT="0" marB="0" vert="horz" anchor="t">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latin typeface="Times New Roman" panose="02020603050405020304" charset="0"/>
                          <a:ea typeface="黑体" panose="02010609060101010101" charset="-122"/>
                          <a:cs typeface="宋体" panose="02010600030101010101" pitchFamily="2" charset="-122"/>
                        </a:rPr>
                        <a:t>网络模块复杂</a:t>
                      </a:r>
                      <a:endParaRPr lang="en-US" altLang="en-US" sz="1600" b="0">
                        <a:latin typeface="Times New Roman" panose="02020603050405020304" charset="0"/>
                        <a:ea typeface="黑体" panose="02010609060101010101" charset="-122"/>
                        <a:cs typeface="宋体" panose="02010600030101010101" pitchFamily="2" charset="-122"/>
                      </a:endParaRPr>
                    </a:p>
                  </a:txBody>
                  <a:tcPr marL="68580" marR="68580" marT="0" marB="0" vert="horz" anchor="t">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rgbClr val="C00000"/>
                          </a:solidFill>
                          <a:latin typeface="Times New Roman" panose="02020603050405020304" charset="0"/>
                          <a:ea typeface="黑体" panose="02010609060101010101" charset="-122"/>
                          <a:cs typeface="宋体" panose="02010600030101010101" pitchFamily="2" charset="-122"/>
                        </a:rPr>
                        <a:t>不适用大数据集</a:t>
                      </a:r>
                      <a:endParaRPr lang="en-US" altLang="en-US" sz="1600" b="0">
                        <a:solidFill>
                          <a:srgbClr val="C00000"/>
                        </a:solidFill>
                        <a:latin typeface="Times New Roman" panose="02020603050405020304" charset="0"/>
                        <a:ea typeface="黑体" panose="02010609060101010101" charset="-122"/>
                        <a:cs typeface="宋体" panose="02010600030101010101" pitchFamily="2" charset="-122"/>
                      </a:endParaRPr>
                    </a:p>
                  </a:txBody>
                  <a:tcPr marL="68580" marR="68580" marT="0" marB="0" vert="horz" anchor="t">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p:bldP spid="3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2005" y="228600"/>
            <a:ext cx="476123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基于深度学习的预测模型</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3" name="任意多边形: 形状 12"/>
          <p:cNvSpPr>
            <a:spLocks noChangeAspect="1" noAdjustHandles="1"/>
          </p:cNvSpPr>
          <p:nvPr/>
        </p:nvSpPr>
        <p:spPr>
          <a:xfrm flipH="1">
            <a:off x="4194175" y="547370"/>
            <a:ext cx="7245985" cy="5561330"/>
          </a:xfrm>
          <a:custGeom>
            <a:avLst/>
            <a:gdLst>
              <a:gd name="connsiteX0" fmla="*/ 4511825 w 7248129"/>
              <a:gd name="connsiteY0" fmla="*/ 0 h 6858000"/>
              <a:gd name="connsiteX1" fmla="*/ 0 w 7248129"/>
              <a:gd name="connsiteY1" fmla="*/ 0 h 6858000"/>
              <a:gd name="connsiteX2" fmla="*/ 0 w 7248129"/>
              <a:gd name="connsiteY2" fmla="*/ 6858000 h 6858000"/>
              <a:gd name="connsiteX3" fmla="*/ 4511825 w 7248129"/>
              <a:gd name="connsiteY3" fmla="*/ 6858000 h 6858000"/>
              <a:gd name="connsiteX4" fmla="*/ 4511825 w 7248129"/>
              <a:gd name="connsiteY4" fmla="*/ 6857999 h 6858000"/>
              <a:gd name="connsiteX5" fmla="*/ 7248129 w 7248129"/>
              <a:gd name="connsiteY5" fmla="*/ 68579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8129" h="6858000">
                <a:moveTo>
                  <a:pt x="4511825" y="0"/>
                </a:moveTo>
                <a:lnTo>
                  <a:pt x="0" y="0"/>
                </a:lnTo>
                <a:lnTo>
                  <a:pt x="0" y="6858000"/>
                </a:lnTo>
                <a:lnTo>
                  <a:pt x="4511825" y="6858000"/>
                </a:lnTo>
                <a:lnTo>
                  <a:pt x="4511825" y="6857999"/>
                </a:lnTo>
                <a:lnTo>
                  <a:pt x="7248129" y="6857999"/>
                </a:lnTo>
                <a:close/>
              </a:path>
            </a:pathLst>
          </a:custGeom>
          <a:solidFill>
            <a:schemeClr val="bg1"/>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a:latin typeface="黑体" panose="02010609060101010101" charset="-122"/>
                <a:ea typeface="黑体" panose="02010609060101010101" charset="-122"/>
                <a:cs typeface="黑体" panose="02010609060101010101" charset="-122"/>
              </a:rPr>
              <a:t>深度学习的预测模型利用CNN卷积神经网络搭建，结合VGGNet网络来训练，将数据集按照身份的不同进行分类，并对其进行标签化处理，按7:2:1随机划分GG深度学习的预测模型利用CNN卷积神经网络搭建，结合VGGNet网络来训练，将数据集按照身份的不同进行分类，并对其进行标签化处理，按7:2:1随机划分为训练集、测试集、验证集后送入VGG-16网络中训练，训练过程的平均精度为84%。用模型在测试集上的识别精度作为评价模型精度的指标，该网络在测试集上的精度达到了78%，表明该网络有较准确的预测效果。精度为84%。用模型在测试集上的识别精度作为评价模型精度的指标，该网络在测试深度学习的预测模型利用CNN卷积神经网络搭建，结合VGGNet网络来训练，将数据集按照身份的不同进行分类，并对其进行标签化处理，按7:2:1随机划分为训练集、测试集、验证集后送入VGG-16网络中训练，训练过程的平均精度为84%。用模型在测试集上的识别精度作为评价模型精度的指标，该网络在测试集上的精度达到了78%，表明该网络有较准确的预测效果。集上的精度达到了78%，表明该网络有较准确的预测效果。</a:t>
            </a:r>
            <a:endParaRPr>
              <a:latin typeface="黑体" panose="02010609060101010101" charset="-122"/>
              <a:ea typeface="黑体" panose="02010609060101010101" charset="-122"/>
              <a:cs typeface="黑体" panose="02010609060101010101" charset="-122"/>
            </a:endParaRPr>
          </a:p>
        </p:txBody>
      </p:sp>
      <p:sp>
        <p:nvSpPr>
          <p:cNvPr id="4" name="文本框 3"/>
          <p:cNvSpPr txBox="1"/>
          <p:nvPr/>
        </p:nvSpPr>
        <p:spPr>
          <a:xfrm>
            <a:off x="645795" y="1330960"/>
            <a:ext cx="10711815" cy="737235"/>
          </a:xfrm>
          <a:prstGeom prst="rect">
            <a:avLst/>
          </a:prstGeom>
          <a:noFill/>
          <a:ln w="15875">
            <a:solidFill>
              <a:srgbClr val="BC4E33"/>
            </a:solidFill>
            <a:prstDash val="sysDash"/>
          </a:ln>
        </p:spPr>
        <p:txBody>
          <a:bodyPr wrap="square" rtlCol="0">
            <a:spAutoFit/>
          </a:bodyPr>
          <a:p>
            <a:pPr lvl="0" algn="just">
              <a:lnSpc>
                <a:spcPct val="150000"/>
              </a:lnSpc>
              <a:buClrTx/>
              <a:buSzTx/>
              <a:buFontTx/>
            </a:pPr>
            <a:r>
              <a:rPr lang="en-US" altLang="zh-CN" sz="1800">
                <a:latin typeface="黑体" panose="02010609060101010101" charset="-122"/>
                <a:ea typeface="黑体" panose="02010609060101010101" charset="-122"/>
                <a:cs typeface="黑体" panose="02010609060101010101" charset="-122"/>
                <a:sym typeface="+mn-ea"/>
              </a:rPr>
              <a:t>用模型在测试集上的识别精度作为评价模型精度的指标，</a:t>
            </a:r>
            <a:r>
              <a:rPr lang="en-US" altLang="zh-CN" sz="1800">
                <a:latin typeface="黑体" panose="02010609060101010101" charset="-122"/>
                <a:ea typeface="黑体" panose="02010609060101010101" charset="-122"/>
                <a:cs typeface="黑体" panose="02010609060101010101" charset="-122"/>
                <a:sym typeface="+mn-ea"/>
              </a:rPr>
              <a:t>训练</a:t>
            </a:r>
            <a:r>
              <a:rPr lang="en-US" altLang="zh-CN" sz="1800">
                <a:latin typeface="黑体" panose="02010609060101010101" charset="-122"/>
                <a:ea typeface="黑体" panose="02010609060101010101" charset="-122"/>
                <a:cs typeface="黑体" panose="02010609060101010101" charset="-122"/>
                <a:sym typeface="+mn-ea"/>
              </a:rPr>
              <a:t>集</a:t>
            </a:r>
            <a:r>
              <a:rPr lang="en-US" altLang="zh-CN" sz="1800">
                <a:latin typeface="黑体" panose="02010609060101010101" charset="-122"/>
                <a:ea typeface="黑体" panose="02010609060101010101" charset="-122"/>
                <a:cs typeface="黑体" panose="02010609060101010101" charset="-122"/>
                <a:sym typeface="+mn-ea"/>
              </a:rPr>
              <a:t>平均精度为</a:t>
            </a:r>
            <a:r>
              <a:rPr lang="en-US" altLang="zh-CN" sz="2800" b="1">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sym typeface="+mn-ea"/>
              </a:rPr>
              <a:t>84%</a:t>
            </a:r>
            <a:r>
              <a:rPr lang="en-US" altLang="zh-CN" sz="1800">
                <a:latin typeface="黑体" panose="02010609060101010101" charset="-122"/>
                <a:ea typeface="黑体" panose="02010609060101010101" charset="-122"/>
                <a:cs typeface="黑体" panose="02010609060101010101" charset="-122"/>
                <a:sym typeface="+mn-ea"/>
              </a:rPr>
              <a:t>，</a:t>
            </a:r>
            <a:r>
              <a:rPr lang="en-US" altLang="zh-CN" sz="1800">
                <a:latin typeface="黑体" panose="02010609060101010101" charset="-122"/>
                <a:ea typeface="黑体" panose="02010609060101010101" charset="-122"/>
                <a:cs typeface="黑体" panose="02010609060101010101" charset="-122"/>
                <a:sym typeface="+mn-ea"/>
              </a:rPr>
              <a:t>测试集精度达到</a:t>
            </a:r>
            <a:r>
              <a:rPr lang="en-US" altLang="zh-CN" sz="2800" b="1">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sym typeface="+mn-ea"/>
              </a:rPr>
              <a:t>78%</a:t>
            </a:r>
            <a:r>
              <a:rPr lang="en-US" altLang="zh-CN" sz="1800">
                <a:latin typeface="黑体" panose="02010609060101010101" charset="-122"/>
                <a:ea typeface="黑体" panose="02010609060101010101" charset="-122"/>
                <a:cs typeface="黑体" panose="02010609060101010101" charset="-122"/>
                <a:sym typeface="+mn-ea"/>
              </a:rPr>
              <a:t>。 </a:t>
            </a:r>
            <a:endParaRPr lang="en-US" altLang="zh-CN" sz="1800">
              <a:latin typeface="黑体" panose="02010609060101010101" charset="-122"/>
              <a:ea typeface="黑体" panose="02010609060101010101" charset="-122"/>
              <a:cs typeface="黑体" panose="02010609060101010101" charset="-122"/>
              <a:sym typeface="+mn-ea"/>
            </a:endParaRPr>
          </a:p>
        </p:txBody>
      </p:sp>
      <p:pic>
        <p:nvPicPr>
          <p:cNvPr id="3" name="图片 2" descr="IMG_256"/>
          <p:cNvPicPr>
            <a:picLocks noChangeAspect="1"/>
          </p:cNvPicPr>
          <p:nvPr/>
        </p:nvPicPr>
        <p:blipFill>
          <a:blip r:embed="rId1"/>
          <a:stretch>
            <a:fillRect/>
          </a:stretch>
        </p:blipFill>
        <p:spPr>
          <a:xfrm>
            <a:off x="702310" y="2398395"/>
            <a:ext cx="3860800" cy="2614295"/>
          </a:xfrm>
          <a:prstGeom prst="rect">
            <a:avLst/>
          </a:prstGeom>
          <a:noFill/>
          <a:ln w="9525">
            <a:noFill/>
          </a:ln>
        </p:spPr>
      </p:pic>
      <p:sp>
        <p:nvSpPr>
          <p:cNvPr id="5" name="文本框 4"/>
          <p:cNvSpPr txBox="1"/>
          <p:nvPr/>
        </p:nvSpPr>
        <p:spPr>
          <a:xfrm>
            <a:off x="1553210" y="5334000"/>
            <a:ext cx="2158365" cy="337185"/>
          </a:xfrm>
          <a:prstGeom prst="rect">
            <a:avLst/>
          </a:prstGeom>
          <a:noFill/>
        </p:spPr>
        <p:txBody>
          <a:bodyPr wrap="square" rtlCol="0">
            <a:spAutoFit/>
          </a:bodyPr>
          <a:p>
            <a:pPr algn="ctr"/>
            <a:r>
              <a:rPr lang="zh-CN" altLang="en-US" sz="1600">
                <a:latin typeface="Times New Roman" panose="02020603050405020304" charset="0"/>
                <a:ea typeface="黑体" panose="02010609060101010101" charset="-122"/>
                <a:cs typeface="Times New Roman" panose="02020603050405020304" charset="0"/>
              </a:rPr>
              <a:t>预测</a:t>
            </a:r>
            <a:r>
              <a:rPr lang="en-US" altLang="zh-CN" sz="1600">
                <a:latin typeface="Times New Roman" panose="02020603050405020304" charset="0"/>
                <a:ea typeface="黑体" panose="02010609060101010101" charset="-122"/>
                <a:cs typeface="Times New Roman" panose="02020603050405020304" charset="0"/>
              </a:rPr>
              <a:t>CNN</a:t>
            </a:r>
            <a:r>
              <a:rPr lang="zh-CN" altLang="en-US" sz="1600">
                <a:latin typeface="Times New Roman" panose="02020603050405020304" charset="0"/>
                <a:ea typeface="黑体" panose="02010609060101010101" charset="-122"/>
                <a:cs typeface="Times New Roman" panose="02020603050405020304" charset="0"/>
              </a:rPr>
              <a:t>模型示意</a:t>
            </a:r>
            <a:r>
              <a:rPr lang="zh-CN" altLang="en-US" sz="1600">
                <a:latin typeface="Times New Roman" panose="02020603050405020304" charset="0"/>
                <a:ea typeface="黑体" panose="02010609060101010101" charset="-122"/>
                <a:cs typeface="Times New Roman" panose="02020603050405020304" charset="0"/>
                <a:sym typeface="+mn-ea"/>
              </a:rPr>
              <a:t>图</a:t>
            </a:r>
            <a:endParaRPr lang="zh-CN" altLang="en-US" sz="1600">
              <a:latin typeface="Times New Roman" panose="02020603050405020304" charset="0"/>
              <a:ea typeface="黑体" panose="02010609060101010101" charset="-122"/>
              <a:cs typeface="Times New Roman" panose="02020603050405020304" charset="0"/>
            </a:endParaRPr>
          </a:p>
        </p:txBody>
      </p:sp>
      <p:sp>
        <p:nvSpPr>
          <p:cNvPr id="6" name="文本框 5"/>
          <p:cNvSpPr txBox="1"/>
          <p:nvPr/>
        </p:nvSpPr>
        <p:spPr>
          <a:xfrm>
            <a:off x="5727700" y="5334000"/>
            <a:ext cx="2158365" cy="337185"/>
          </a:xfrm>
          <a:prstGeom prst="rect">
            <a:avLst/>
          </a:prstGeom>
          <a:noFill/>
        </p:spPr>
        <p:txBody>
          <a:bodyPr wrap="square" rtlCol="0">
            <a:spAutoFit/>
          </a:bodyPr>
          <a:p>
            <a:pPr algn="ctr"/>
            <a:r>
              <a:rPr lang="en-US" altLang="zh-CN" sz="1600">
                <a:latin typeface="黑体" panose="02010609060101010101" charset="-122"/>
                <a:ea typeface="黑体" panose="02010609060101010101" charset="-122"/>
                <a:cs typeface="黑体" panose="02010609060101010101" charset="-122"/>
                <a:sym typeface="+mn-ea"/>
              </a:rPr>
              <a:t>训练集平均精度</a:t>
            </a:r>
            <a:endParaRPr lang="zh-CN" altLang="en-US" sz="1600">
              <a:latin typeface="Times New Roman" panose="02020603050405020304" charset="0"/>
              <a:ea typeface="黑体" panose="02010609060101010101" charset="-122"/>
              <a:cs typeface="Times New Roman" panose="02020603050405020304" charset="0"/>
            </a:endParaRPr>
          </a:p>
        </p:txBody>
      </p:sp>
      <p:sp>
        <p:nvSpPr>
          <p:cNvPr id="7" name="文本框 6"/>
          <p:cNvSpPr txBox="1"/>
          <p:nvPr/>
        </p:nvSpPr>
        <p:spPr>
          <a:xfrm>
            <a:off x="9199245" y="5334000"/>
            <a:ext cx="2158365" cy="337185"/>
          </a:xfrm>
          <a:prstGeom prst="rect">
            <a:avLst/>
          </a:prstGeom>
          <a:noFill/>
        </p:spPr>
        <p:txBody>
          <a:bodyPr wrap="square" rtlCol="0">
            <a:spAutoFit/>
          </a:bodyPr>
          <a:p>
            <a:pPr algn="ctr"/>
            <a:r>
              <a:rPr lang="en-US" altLang="zh-CN" sz="1600">
                <a:latin typeface="黑体" panose="02010609060101010101" charset="-122"/>
                <a:ea typeface="黑体" panose="02010609060101010101" charset="-122"/>
                <a:cs typeface="黑体" panose="02010609060101010101" charset="-122"/>
                <a:sym typeface="+mn-ea"/>
              </a:rPr>
              <a:t>测试集精度</a:t>
            </a:r>
            <a:endParaRPr lang="zh-CN" altLang="en-US" sz="1600">
              <a:latin typeface="Times New Roman" panose="02020603050405020304" charset="0"/>
              <a:ea typeface="黑体" panose="02010609060101010101" charset="-122"/>
              <a:cs typeface="Times New Roman" panose="02020603050405020304" charset="0"/>
            </a:endParaRPr>
          </a:p>
        </p:txBody>
      </p:sp>
      <p:pic>
        <p:nvPicPr>
          <p:cNvPr id="8" name="图片 7"/>
          <p:cNvPicPr>
            <a:picLocks noChangeAspect="1"/>
          </p:cNvPicPr>
          <p:nvPr/>
        </p:nvPicPr>
        <p:blipFill>
          <a:blip r:embed="rId2"/>
          <a:stretch>
            <a:fillRect/>
          </a:stretch>
        </p:blipFill>
        <p:spPr>
          <a:xfrm>
            <a:off x="4887595" y="2566035"/>
            <a:ext cx="3319780" cy="2278380"/>
          </a:xfrm>
          <a:prstGeom prst="rect">
            <a:avLst/>
          </a:prstGeom>
        </p:spPr>
      </p:pic>
      <p:pic>
        <p:nvPicPr>
          <p:cNvPr id="9" name="图片 8"/>
          <p:cNvPicPr>
            <a:picLocks noChangeAspect="1"/>
          </p:cNvPicPr>
          <p:nvPr/>
        </p:nvPicPr>
        <p:blipFill>
          <a:blip r:embed="rId3"/>
          <a:stretch>
            <a:fillRect/>
          </a:stretch>
        </p:blipFill>
        <p:spPr>
          <a:xfrm>
            <a:off x="8425815" y="2566035"/>
            <a:ext cx="3347085" cy="229743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1688" y="228600"/>
            <a:ext cx="366871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项目展示</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pic>
        <p:nvPicPr>
          <p:cNvPr id="5" name="图片 4" descr="&amp;pfm8120337790&amp;"/>
          <p:cNvPicPr>
            <a:picLocks noChangeAspect="1"/>
          </p:cNvPicPr>
          <p:nvPr/>
        </p:nvPicPr>
        <p:blipFill>
          <a:blip r:embed="rId1"/>
          <a:stretch>
            <a:fillRect/>
          </a:stretch>
        </p:blipFill>
        <p:spPr>
          <a:xfrm>
            <a:off x="1433830" y="1007745"/>
            <a:ext cx="8910955" cy="5226685"/>
          </a:xfrm>
          <a:prstGeom prst="rect">
            <a:avLst/>
          </a:prstGeom>
          <a:ln w="25400" cmpd="dbl">
            <a:solidFill>
              <a:srgbClr val="6699A1"/>
            </a:solidFill>
            <a:prstDash val="sysDot"/>
          </a:ln>
        </p:spPr>
      </p:pic>
      <p:cxnSp>
        <p:nvCxnSpPr>
          <p:cNvPr id="35" name="直接箭头连接符 34"/>
          <p:cNvCxnSpPr/>
          <p:nvPr/>
        </p:nvCxnSpPr>
        <p:spPr>
          <a:xfrm flipV="1">
            <a:off x="9560560" y="1383030"/>
            <a:ext cx="1291590" cy="29400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flipH="1">
            <a:off x="10876280" y="374015"/>
            <a:ext cx="602615" cy="2306955"/>
          </a:xfrm>
          <a:prstGeom prst="rect">
            <a:avLst/>
          </a:prstGeom>
          <a:noFill/>
          <a:ln>
            <a:noFill/>
          </a:ln>
        </p:spPr>
        <p:txBody>
          <a:bodyPr wrap="square" rtlCol="0" anchor="t">
            <a:spAutoFit/>
          </a:bodyPr>
          <a:p>
            <a:pPr algn="ctr"/>
            <a:r>
              <a:rPr lang="zh-CN" altLang="en-US" sz="2400" b="1">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用户选择模式</a:t>
            </a:r>
            <a:endParaRPr lang="zh-CN" altLang="en-US" sz="2400" b="1">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endParaRPr>
          </a:p>
        </p:txBody>
      </p:sp>
      <p:cxnSp>
        <p:nvCxnSpPr>
          <p:cNvPr id="37" name="直接箭头连接符 36"/>
          <p:cNvCxnSpPr/>
          <p:nvPr/>
        </p:nvCxnSpPr>
        <p:spPr>
          <a:xfrm flipH="1">
            <a:off x="962660" y="4943475"/>
            <a:ext cx="831850" cy="1016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08280" y="3613785"/>
            <a:ext cx="694055" cy="1938020"/>
          </a:xfrm>
          <a:prstGeom prst="rect">
            <a:avLst/>
          </a:prstGeom>
          <a:noFill/>
          <a:ln>
            <a:noFill/>
          </a:ln>
        </p:spPr>
        <p:txBody>
          <a:bodyPr wrap="square" rtlCol="0" anchor="t">
            <a:spAutoFit/>
          </a:bodyPr>
          <a:p>
            <a:pPr algn="ctr"/>
            <a:r>
              <a:rPr lang="zh-CN" altLang="en-US" sz="2400" b="1">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关键词展示</a:t>
            </a:r>
            <a:endParaRPr lang="zh-CN" altLang="en-US" sz="2400" b="1">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endParaRPr>
          </a:p>
        </p:txBody>
      </p:sp>
      <p:cxnSp>
        <p:nvCxnSpPr>
          <p:cNvPr id="39" name="直接箭头连接符 38"/>
          <p:cNvCxnSpPr/>
          <p:nvPr/>
        </p:nvCxnSpPr>
        <p:spPr>
          <a:xfrm flipV="1">
            <a:off x="9797415" y="5420360"/>
            <a:ext cx="1085215" cy="2984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10786745" y="4281805"/>
            <a:ext cx="781685" cy="2306955"/>
          </a:xfrm>
          <a:prstGeom prst="rect">
            <a:avLst/>
          </a:prstGeom>
          <a:noFill/>
          <a:ln>
            <a:noFill/>
          </a:ln>
        </p:spPr>
        <p:txBody>
          <a:bodyPr wrap="square" rtlCol="0" anchor="t">
            <a:spAutoFit/>
          </a:bodyPr>
          <a:p>
            <a:pPr algn="ctr"/>
            <a:r>
              <a:rPr lang="zh-CN" altLang="en-US" sz="2400" b="1">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类案数量展示</a:t>
            </a:r>
            <a:endParaRPr lang="zh-CN" altLang="en-US" sz="2400" b="1">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0">
        <p:push dir="u"/>
      </p:transition>
    </mc:Choice>
    <mc:Fallback>
      <p:transition spd="slow"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1688" y="228600"/>
            <a:ext cx="366871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项目展示</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6" name="椭圆 15"/>
          <p:cNvSpPr/>
          <p:nvPr/>
        </p:nvSpPr>
        <p:spPr>
          <a:xfrm>
            <a:off x="7233985" y="3524529"/>
            <a:ext cx="446189" cy="446189"/>
          </a:xfrm>
          <a:prstGeom prst="ellipse">
            <a:avLst/>
          </a:prstGeom>
          <a:solidFill>
            <a:schemeClr val="accent1">
              <a:lumMod val="10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lstStyle/>
          <a:p>
            <a:pPr algn="ctr"/>
            <a:r>
              <a:rPr lang="en-US" altLang="zh-CN" sz="1100" dirty="0">
                <a:latin typeface="黑体" panose="02010609060101010101" charset="-122"/>
                <a:ea typeface="黑体" panose="02010609060101010101" charset="-122"/>
              </a:rPr>
              <a:t>01</a:t>
            </a:r>
            <a:endParaRPr lang="en-US" altLang="zh-CN" sz="1100" dirty="0">
              <a:latin typeface="黑体" panose="02010609060101010101" charset="-122"/>
              <a:ea typeface="黑体" panose="02010609060101010101" charset="-122"/>
            </a:endParaRPr>
          </a:p>
        </p:txBody>
      </p:sp>
      <p:sp>
        <p:nvSpPr>
          <p:cNvPr id="31" name="文本框 9"/>
          <p:cNvSpPr txBox="1"/>
          <p:nvPr/>
        </p:nvSpPr>
        <p:spPr bwMode="auto">
          <a:xfrm>
            <a:off x="7680325" y="3467100"/>
            <a:ext cx="3674110" cy="269875"/>
          </a:xfrm>
          <a:prstGeom prst="rect">
            <a:avLst/>
          </a:prstGeom>
          <a:noFill/>
        </p:spPr>
        <p:txBody>
          <a:bodyPr wrap="none" lIns="144000" tIns="0" rIns="144000" bIns="0" anchor="b" anchorCtr="0">
            <a:normAutofit/>
          </a:bodyPr>
          <a:lstStyle/>
          <a:p>
            <a:pPr>
              <a:defRPr/>
            </a:pPr>
            <a:r>
              <a:rPr lang="zh-CN" altLang="en-US" sz="1200" b="1" dirty="0">
                <a:solidFill>
                  <a:schemeClr val="accent1"/>
                </a:solidFill>
                <a:latin typeface="黑体" panose="02010609060101010101" charset="-122"/>
                <a:ea typeface="黑体" panose="02010609060101010101" charset="-122"/>
              </a:rPr>
              <a:t>标题文本预设</a:t>
            </a:r>
            <a:endParaRPr lang="zh-CN" altLang="en-US" sz="1200" b="1" dirty="0">
              <a:solidFill>
                <a:schemeClr val="accent1"/>
              </a:solidFill>
              <a:latin typeface="黑体" panose="02010609060101010101" charset="-122"/>
              <a:ea typeface="黑体" panose="02010609060101010101" charset="-122"/>
            </a:endParaRPr>
          </a:p>
        </p:txBody>
      </p:sp>
      <p:sp>
        <p:nvSpPr>
          <p:cNvPr id="18" name="椭圆 17"/>
          <p:cNvSpPr/>
          <p:nvPr/>
        </p:nvSpPr>
        <p:spPr>
          <a:xfrm>
            <a:off x="7233985" y="4441654"/>
            <a:ext cx="446189" cy="446189"/>
          </a:xfrm>
          <a:prstGeom prst="ellipse">
            <a:avLst/>
          </a:prstGeom>
          <a:solidFill>
            <a:schemeClr val="accent2">
              <a:lumMod val="10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lstStyle/>
          <a:p>
            <a:pPr algn="ctr"/>
            <a:r>
              <a:rPr lang="en-US" altLang="zh-CN" sz="1100">
                <a:latin typeface="黑体" panose="02010609060101010101" charset="-122"/>
                <a:ea typeface="黑体" panose="02010609060101010101" charset="-122"/>
              </a:rPr>
              <a:t>02</a:t>
            </a:r>
            <a:endParaRPr lang="en-US" altLang="zh-CN" sz="1100">
              <a:latin typeface="黑体" panose="02010609060101010101" charset="-122"/>
              <a:ea typeface="黑体" panose="02010609060101010101" charset="-122"/>
            </a:endParaRPr>
          </a:p>
        </p:txBody>
      </p:sp>
      <p:sp>
        <p:nvSpPr>
          <p:cNvPr id="27" name="文本框 14"/>
          <p:cNvSpPr txBox="1"/>
          <p:nvPr/>
        </p:nvSpPr>
        <p:spPr bwMode="auto">
          <a:xfrm>
            <a:off x="7680325" y="4384040"/>
            <a:ext cx="3674110" cy="269875"/>
          </a:xfrm>
          <a:prstGeom prst="rect">
            <a:avLst/>
          </a:prstGeom>
          <a:noFill/>
        </p:spPr>
        <p:txBody>
          <a:bodyPr wrap="none" lIns="144000" tIns="0" rIns="144000" bIns="0" anchor="b" anchorCtr="0">
            <a:normAutofit/>
          </a:bodyPr>
          <a:lstStyle/>
          <a:p>
            <a:pPr>
              <a:defRPr/>
            </a:pPr>
            <a:r>
              <a:rPr lang="zh-CN" altLang="en-US" sz="1200" b="1">
                <a:solidFill>
                  <a:schemeClr val="accent2"/>
                </a:solidFill>
                <a:latin typeface="黑体" panose="02010609060101010101" charset="-122"/>
                <a:ea typeface="黑体" panose="02010609060101010101" charset="-122"/>
              </a:rPr>
              <a:t>标题文本预设</a:t>
            </a:r>
            <a:endParaRPr lang="zh-CN" altLang="en-US" sz="1200" b="1">
              <a:solidFill>
                <a:schemeClr val="accent2"/>
              </a:solidFill>
              <a:latin typeface="黑体" panose="02010609060101010101" charset="-122"/>
              <a:ea typeface="黑体" panose="02010609060101010101" charset="-122"/>
            </a:endParaRPr>
          </a:p>
        </p:txBody>
      </p:sp>
      <p:sp>
        <p:nvSpPr>
          <p:cNvPr id="20" name="椭圆 19"/>
          <p:cNvSpPr/>
          <p:nvPr/>
        </p:nvSpPr>
        <p:spPr>
          <a:xfrm>
            <a:off x="7233985" y="5358779"/>
            <a:ext cx="446189" cy="446189"/>
          </a:xfrm>
          <a:prstGeom prst="ellipse">
            <a:avLst/>
          </a:prstGeom>
          <a:solidFill>
            <a:schemeClr val="accent3">
              <a:lumMod val="10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lstStyle/>
          <a:p>
            <a:pPr algn="ctr"/>
            <a:r>
              <a:rPr lang="en-US" altLang="zh-CN" sz="1100" dirty="0">
                <a:latin typeface="黑体" panose="02010609060101010101" charset="-122"/>
                <a:ea typeface="黑体" panose="02010609060101010101" charset="-122"/>
              </a:rPr>
              <a:t>03</a:t>
            </a:r>
            <a:endParaRPr lang="en-US" altLang="zh-CN" sz="1100" dirty="0">
              <a:latin typeface="黑体" panose="02010609060101010101" charset="-122"/>
              <a:ea typeface="黑体" panose="02010609060101010101" charset="-122"/>
            </a:endParaRPr>
          </a:p>
        </p:txBody>
      </p:sp>
      <p:sp>
        <p:nvSpPr>
          <p:cNvPr id="22" name="文本框 19"/>
          <p:cNvSpPr txBox="1"/>
          <p:nvPr/>
        </p:nvSpPr>
        <p:spPr bwMode="auto">
          <a:xfrm>
            <a:off x="7680325" y="5301615"/>
            <a:ext cx="3674110" cy="269875"/>
          </a:xfrm>
          <a:prstGeom prst="rect">
            <a:avLst/>
          </a:prstGeom>
          <a:noFill/>
        </p:spPr>
        <p:txBody>
          <a:bodyPr wrap="none" lIns="144000" tIns="0" rIns="144000" bIns="0" anchor="b" anchorCtr="0">
            <a:normAutofit/>
          </a:bodyPr>
          <a:lstStyle/>
          <a:p>
            <a:pPr>
              <a:defRPr/>
            </a:pPr>
            <a:r>
              <a:rPr lang="zh-CN" altLang="en-US" sz="1200" b="1">
                <a:solidFill>
                  <a:schemeClr val="accent3"/>
                </a:solidFill>
                <a:latin typeface="黑体" panose="02010609060101010101" charset="-122"/>
                <a:ea typeface="黑体" panose="02010609060101010101" charset="-122"/>
              </a:rPr>
              <a:t>标题文本预设</a:t>
            </a:r>
            <a:endParaRPr lang="zh-CN" altLang="en-US" sz="1200" b="1">
              <a:solidFill>
                <a:schemeClr val="accent3"/>
              </a:solidFill>
              <a:latin typeface="黑体" panose="02010609060101010101" charset="-122"/>
              <a:ea typeface="黑体" panose="02010609060101010101" charset="-122"/>
            </a:endParaRPr>
          </a:p>
        </p:txBody>
      </p:sp>
      <p:pic>
        <p:nvPicPr>
          <p:cNvPr id="2" name="图片 1"/>
          <p:cNvPicPr>
            <a:picLocks noChangeAspect="1"/>
          </p:cNvPicPr>
          <p:nvPr/>
        </p:nvPicPr>
        <p:blipFill>
          <a:blip r:embed="rId1"/>
          <a:stretch>
            <a:fillRect/>
          </a:stretch>
        </p:blipFill>
        <p:spPr>
          <a:xfrm>
            <a:off x="1837055" y="1167130"/>
            <a:ext cx="8698230" cy="4747895"/>
          </a:xfrm>
          <a:prstGeom prst="rect">
            <a:avLst/>
          </a:prstGeom>
          <a:ln w="25400" cmpd="dbl">
            <a:solidFill>
              <a:srgbClr val="6699A1"/>
            </a:solidFill>
            <a:prstDash val="sysDot"/>
          </a:ln>
        </p:spPr>
      </p:pic>
      <p:cxnSp>
        <p:nvCxnSpPr>
          <p:cNvPr id="3" name="直接箭头连接符 2"/>
          <p:cNvCxnSpPr/>
          <p:nvPr/>
        </p:nvCxnSpPr>
        <p:spPr>
          <a:xfrm flipH="1">
            <a:off x="1165860" y="4070985"/>
            <a:ext cx="791210" cy="1016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57200" y="2759075"/>
            <a:ext cx="561975" cy="3046095"/>
          </a:xfrm>
          <a:prstGeom prst="rect">
            <a:avLst/>
          </a:prstGeom>
          <a:noFill/>
          <a:ln>
            <a:noFill/>
          </a:ln>
        </p:spPr>
        <p:txBody>
          <a:bodyPr wrap="square" rtlCol="0" anchor="t">
            <a:spAutoFit/>
          </a:bodyPr>
          <a:p>
            <a:pPr algn="ctr"/>
            <a:r>
              <a:rPr lang="zh-CN" altLang="en-US" sz="2400" b="1">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rPr>
              <a:t>点击选择案例展示</a:t>
            </a:r>
            <a:endParaRPr lang="zh-CN" altLang="en-US" sz="2400" b="1">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20"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1688" y="228600"/>
            <a:ext cx="366871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项目展示</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3" name="文本框 2"/>
          <p:cNvSpPr txBox="1"/>
          <p:nvPr/>
        </p:nvSpPr>
        <p:spPr>
          <a:xfrm>
            <a:off x="1254125" y="5081905"/>
            <a:ext cx="9293225" cy="368300"/>
          </a:xfrm>
          <a:prstGeom prst="rect">
            <a:avLst/>
          </a:prstGeom>
          <a:noFill/>
          <a:ln w="19050">
            <a:solidFill>
              <a:srgbClr val="BC4E33"/>
            </a:solidFill>
            <a:prstDash val="sysDash"/>
          </a:ln>
        </p:spPr>
        <p:txBody>
          <a:bodyPr wrap="square" rtlCol="0">
            <a:spAutoFit/>
          </a:bodyPr>
          <a:p>
            <a:r>
              <a:rPr lang="zh-CN" altLang="en-US">
                <a:latin typeface="黑体" panose="02010609060101010101" charset="-122"/>
                <a:ea typeface="黑体" panose="02010609060101010101" charset="-122"/>
                <a:cs typeface="黑体" panose="02010609060101010101" charset="-122"/>
              </a:rPr>
              <a:t>针对航空运</a:t>
            </a:r>
            <a:endParaRPr lang="zh-CN" altLang="en-US">
              <a:latin typeface="黑体" panose="02010609060101010101" charset="-122"/>
              <a:ea typeface="黑体" panose="02010609060101010101" charset="-122"/>
              <a:cs typeface="黑体" panose="02010609060101010101" charset="-122"/>
            </a:endParaRPr>
          </a:p>
        </p:txBody>
      </p:sp>
      <p:sp>
        <p:nvSpPr>
          <p:cNvPr id="5" name="文本框 4"/>
          <p:cNvSpPr txBox="1"/>
          <p:nvPr/>
        </p:nvSpPr>
        <p:spPr>
          <a:xfrm>
            <a:off x="4972050" y="4312285"/>
            <a:ext cx="1858010" cy="368300"/>
          </a:xfrm>
          <a:prstGeom prst="rect">
            <a:avLst/>
          </a:prstGeom>
          <a:noFill/>
        </p:spPr>
        <p:txBody>
          <a:bodyPr wrap="square" rtlCol="0">
            <a:spAutoFit/>
          </a:bodyPr>
          <a:p>
            <a:pPr algn="ctr"/>
            <a:r>
              <a:rPr lang="zh-CN" altLang="en-US">
                <a:latin typeface="黑体" panose="02010609060101010101" charset="-122"/>
                <a:ea typeface="黑体" panose="02010609060101010101" charset="-122"/>
              </a:rPr>
              <a:t>分析预测结果</a:t>
            </a:r>
            <a:endParaRPr lang="zh-CN" altLang="en-US">
              <a:latin typeface="黑体" panose="02010609060101010101" charset="-122"/>
              <a:ea typeface="黑体" panose="02010609060101010101" charset="-122"/>
            </a:endParaRPr>
          </a:p>
        </p:txBody>
      </p:sp>
      <p:pic>
        <p:nvPicPr>
          <p:cNvPr id="2" name="图片 1"/>
          <p:cNvPicPr>
            <a:picLocks noChangeAspect="1"/>
          </p:cNvPicPr>
          <p:nvPr/>
        </p:nvPicPr>
        <p:blipFill>
          <a:blip r:embed="rId1"/>
          <a:stretch>
            <a:fillRect/>
          </a:stretch>
        </p:blipFill>
        <p:spPr>
          <a:xfrm>
            <a:off x="1683385" y="1224915"/>
            <a:ext cx="8052435" cy="3087370"/>
          </a:xfrm>
          <a:prstGeom prst="rect">
            <a:avLst/>
          </a:prstGeom>
          <a:ln w="25400" cmpd="dbl">
            <a:solidFill>
              <a:srgbClr val="6699A1"/>
            </a:solidFill>
            <a:prstDash val="sysDot"/>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1688" y="228600"/>
            <a:ext cx="366871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项目展示</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3" name="文本框 2"/>
          <p:cNvSpPr txBox="1"/>
          <p:nvPr/>
        </p:nvSpPr>
        <p:spPr>
          <a:xfrm>
            <a:off x="8143875" y="2367915"/>
            <a:ext cx="3446780" cy="2122805"/>
          </a:xfrm>
          <a:prstGeom prst="rect">
            <a:avLst/>
          </a:prstGeom>
          <a:noFill/>
          <a:ln w="19050">
            <a:solidFill>
              <a:srgbClr val="BC4E33"/>
            </a:solidFill>
            <a:prstDash val="sysDash"/>
          </a:ln>
        </p:spPr>
        <p:txBody>
          <a:bodyPr wrap="square" rtlCol="0">
            <a:spAutoFit/>
          </a:bodyPr>
          <a:p>
            <a:r>
              <a:rPr lang="zh-CN" altLang="en-US">
                <a:latin typeface="黑体" panose="02010609060101010101" charset="-122"/>
                <a:ea typeface="黑体" panose="02010609060101010101" charset="-122"/>
                <a:cs typeface="黑体" panose="02010609060101010101" charset="-122"/>
              </a:rPr>
              <a:t>针对航空运输领域的争议纠纷，实现</a:t>
            </a:r>
            <a:r>
              <a:rPr lang="zh-CN" altLang="en-US" sz="2400" b="1">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一对一</a:t>
            </a:r>
            <a:r>
              <a:rPr lang="zh-CN" altLang="en-US">
                <a:latin typeface="黑体" panose="02010609060101010101" charset="-122"/>
                <a:ea typeface="黑体" panose="02010609060101010101" charset="-122"/>
                <a:cs typeface="黑体" panose="02010609060101010101" charset="-122"/>
              </a:rPr>
              <a:t>法律服务平台，能够以类型化实现准确性与专业性，为用户提供更加及时的法律咨询服务或者论证意见，对诉讼的法律风险做出预测，提出避免、减少风险的措施或者法律意见。</a:t>
            </a:r>
            <a:endParaRPr lang="zh-CN" altLang="en-US">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1"/>
          <a:stretch>
            <a:fillRect/>
          </a:stretch>
        </p:blipFill>
        <p:spPr>
          <a:xfrm>
            <a:off x="457200" y="1481455"/>
            <a:ext cx="7334885" cy="3895090"/>
          </a:xfrm>
          <a:prstGeom prst="rect">
            <a:avLst/>
          </a:prstGeom>
          <a:ln w="25400" cmpd="dbl">
            <a:solidFill>
              <a:srgbClr val="6699A1"/>
            </a:solidFill>
            <a:prstDash val="sysDot"/>
          </a:ln>
        </p:spPr>
      </p:pic>
      <p:sp>
        <p:nvSpPr>
          <p:cNvPr id="5" name="文本框 4"/>
          <p:cNvSpPr txBox="1"/>
          <p:nvPr/>
        </p:nvSpPr>
        <p:spPr>
          <a:xfrm>
            <a:off x="3040380" y="5550535"/>
            <a:ext cx="1858010" cy="368300"/>
          </a:xfrm>
          <a:prstGeom prst="rect">
            <a:avLst/>
          </a:prstGeom>
          <a:noFill/>
        </p:spPr>
        <p:txBody>
          <a:bodyPr wrap="square" rtlCol="0">
            <a:spAutoFit/>
          </a:bodyPr>
          <a:p>
            <a:pPr algn="ctr"/>
            <a:r>
              <a:rPr lang="zh-CN" altLang="en-US">
                <a:latin typeface="黑体" panose="02010609060101010101" charset="-122"/>
                <a:ea typeface="黑体" panose="02010609060101010101" charset="-122"/>
              </a:rPr>
              <a:t>咨询界面</a:t>
            </a:r>
            <a:endParaRPr lang="zh-CN" altLang="en-US">
              <a:latin typeface="黑体" panose="02010609060101010101" charset="-122"/>
              <a:ea typeface="黑体" panose="0201060906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1687" y="228600"/>
            <a:ext cx="5403241"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sz="3200" b="1" dirty="0">
                <a:solidFill>
                  <a:schemeClr val="accent6">
                    <a:lumMod val="50000"/>
                  </a:schemeClr>
                </a:solidFill>
                <a:latin typeface="黑体" panose="02010609060101010101" charset="-122"/>
                <a:ea typeface="黑体" panose="02010609060101010101" charset="-122"/>
              </a:rPr>
              <a:t>项目</a:t>
            </a:r>
            <a:r>
              <a:rPr lang="zh-CN" sz="3200" b="1" dirty="0">
                <a:solidFill>
                  <a:schemeClr val="accent6">
                    <a:lumMod val="50000"/>
                  </a:schemeClr>
                </a:solidFill>
                <a:latin typeface="黑体" panose="02010609060101010101" charset="-122"/>
                <a:ea typeface="黑体" panose="02010609060101010101" charset="-122"/>
              </a:rPr>
              <a:t>团队</a:t>
            </a:r>
            <a:endParaRPr lang="zh-CN"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pic>
        <p:nvPicPr>
          <p:cNvPr id="3" name="图片 2"/>
          <p:cNvPicPr>
            <a:picLocks noChangeAspect="1"/>
          </p:cNvPicPr>
          <p:nvPr/>
        </p:nvPicPr>
        <p:blipFill>
          <a:blip r:embed="rId1"/>
          <a:stretch>
            <a:fillRect/>
          </a:stretch>
        </p:blipFill>
        <p:spPr>
          <a:xfrm>
            <a:off x="7189470" y="3808095"/>
            <a:ext cx="1117600" cy="1537335"/>
          </a:xfrm>
          <a:prstGeom prst="rect">
            <a:avLst/>
          </a:prstGeom>
        </p:spPr>
      </p:pic>
      <p:pic>
        <p:nvPicPr>
          <p:cNvPr id="7" name="图片 6"/>
          <p:cNvPicPr>
            <a:picLocks noChangeAspect="1"/>
          </p:cNvPicPr>
          <p:nvPr/>
        </p:nvPicPr>
        <p:blipFill>
          <a:blip r:embed="rId2"/>
          <a:stretch>
            <a:fillRect/>
          </a:stretch>
        </p:blipFill>
        <p:spPr>
          <a:xfrm>
            <a:off x="3151505" y="3808095"/>
            <a:ext cx="1118235" cy="1537335"/>
          </a:xfrm>
          <a:prstGeom prst="rect">
            <a:avLst/>
          </a:prstGeom>
        </p:spPr>
      </p:pic>
      <p:pic>
        <p:nvPicPr>
          <p:cNvPr id="10" name="图片 9"/>
          <p:cNvPicPr/>
          <p:nvPr/>
        </p:nvPicPr>
        <p:blipFill>
          <a:blip r:embed="rId3"/>
          <a:stretch>
            <a:fillRect/>
          </a:stretch>
        </p:blipFill>
        <p:spPr>
          <a:xfrm>
            <a:off x="4531519" y="1233170"/>
            <a:ext cx="1108800" cy="1537200"/>
          </a:xfrm>
          <a:prstGeom prst="rect">
            <a:avLst/>
          </a:prstGeom>
        </p:spPr>
      </p:pic>
      <p:pic>
        <p:nvPicPr>
          <p:cNvPr id="13" name="图片 12"/>
          <p:cNvPicPr>
            <a:picLocks noChangeAspect="1"/>
          </p:cNvPicPr>
          <p:nvPr/>
        </p:nvPicPr>
        <p:blipFill>
          <a:blip r:embed="rId4"/>
          <a:stretch>
            <a:fillRect/>
          </a:stretch>
        </p:blipFill>
        <p:spPr>
          <a:xfrm>
            <a:off x="9292590" y="3808095"/>
            <a:ext cx="1090295" cy="1537335"/>
          </a:xfrm>
          <a:prstGeom prst="rect">
            <a:avLst/>
          </a:prstGeom>
        </p:spPr>
      </p:pic>
      <p:pic>
        <p:nvPicPr>
          <p:cNvPr id="14" name="图片 13"/>
          <p:cNvPicPr>
            <a:picLocks noChangeAspect="1"/>
          </p:cNvPicPr>
          <p:nvPr/>
        </p:nvPicPr>
        <p:blipFill>
          <a:blip r:embed="rId5"/>
          <a:stretch>
            <a:fillRect/>
          </a:stretch>
        </p:blipFill>
        <p:spPr>
          <a:xfrm>
            <a:off x="6214428" y="1233170"/>
            <a:ext cx="1108710" cy="1537335"/>
          </a:xfrm>
          <a:prstGeom prst="rect">
            <a:avLst/>
          </a:prstGeom>
        </p:spPr>
      </p:pic>
      <p:pic>
        <p:nvPicPr>
          <p:cNvPr id="15" name="图片 14"/>
          <p:cNvPicPr>
            <a:picLocks noChangeAspect="1"/>
          </p:cNvPicPr>
          <p:nvPr/>
        </p:nvPicPr>
        <p:blipFill>
          <a:blip r:embed="rId6"/>
          <a:stretch>
            <a:fillRect/>
          </a:stretch>
        </p:blipFill>
        <p:spPr>
          <a:xfrm>
            <a:off x="7970361" y="1233170"/>
            <a:ext cx="1125220" cy="1537335"/>
          </a:xfrm>
          <a:prstGeom prst="rect">
            <a:avLst/>
          </a:prstGeom>
        </p:spPr>
      </p:pic>
      <p:pic>
        <p:nvPicPr>
          <p:cNvPr id="16" name="图片 15"/>
          <p:cNvPicPr>
            <a:picLocks noChangeAspect="1"/>
          </p:cNvPicPr>
          <p:nvPr/>
        </p:nvPicPr>
        <p:blipFill>
          <a:blip r:embed="rId7"/>
          <a:stretch>
            <a:fillRect/>
          </a:stretch>
        </p:blipFill>
        <p:spPr>
          <a:xfrm>
            <a:off x="2806065" y="1233170"/>
            <a:ext cx="1108710" cy="1536065"/>
          </a:xfrm>
          <a:prstGeom prst="rect">
            <a:avLst/>
          </a:prstGeom>
        </p:spPr>
      </p:pic>
      <p:pic>
        <p:nvPicPr>
          <p:cNvPr id="17" name="图片 16"/>
          <p:cNvPicPr>
            <a:picLocks noChangeAspect="1"/>
          </p:cNvPicPr>
          <p:nvPr/>
        </p:nvPicPr>
        <p:blipFill>
          <a:blip r:embed="rId8"/>
          <a:stretch>
            <a:fillRect/>
          </a:stretch>
        </p:blipFill>
        <p:spPr>
          <a:xfrm>
            <a:off x="5123180" y="3808095"/>
            <a:ext cx="1146175" cy="1537335"/>
          </a:xfrm>
          <a:prstGeom prst="rect">
            <a:avLst/>
          </a:prstGeom>
        </p:spPr>
      </p:pic>
      <p:pic>
        <p:nvPicPr>
          <p:cNvPr id="18" name="图片 17"/>
          <p:cNvPicPr>
            <a:picLocks noChangeAspect="1"/>
          </p:cNvPicPr>
          <p:nvPr/>
        </p:nvPicPr>
        <p:blipFill>
          <a:blip r:embed="rId9"/>
          <a:stretch>
            <a:fillRect/>
          </a:stretch>
        </p:blipFill>
        <p:spPr>
          <a:xfrm>
            <a:off x="9694545" y="1233170"/>
            <a:ext cx="1116330" cy="1537335"/>
          </a:xfrm>
          <a:prstGeom prst="rect">
            <a:avLst/>
          </a:prstGeom>
        </p:spPr>
      </p:pic>
      <p:sp>
        <p:nvSpPr>
          <p:cNvPr id="19" name="文本框 18"/>
          <p:cNvSpPr txBox="1"/>
          <p:nvPr/>
        </p:nvSpPr>
        <p:spPr>
          <a:xfrm>
            <a:off x="2573655" y="2865120"/>
            <a:ext cx="1573530" cy="89154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rPr>
              <a:t>常胜楠</a:t>
            </a:r>
            <a:endParaRPr lang="zh-CN" altLang="en-US" sz="2000">
              <a:latin typeface="黑体" panose="02010609060101010101" charset="-122"/>
              <a:ea typeface="黑体" panose="02010609060101010101" charset="-122"/>
            </a:endParaRPr>
          </a:p>
          <a:p>
            <a:pPr algn="ctr"/>
            <a:r>
              <a:rPr lang="en-US" sz="1600">
                <a:latin typeface="黑体" panose="02010609060101010101" charset="-122"/>
                <a:ea typeface="黑体" panose="02010609060101010101" charset="-122"/>
                <a:cs typeface="幼圆" panose="02010509060101010101" pitchFamily="49" charset="-122"/>
                <a:sym typeface="+mn-ea"/>
              </a:rPr>
              <a:t>人文学院</a:t>
            </a:r>
            <a:endParaRPr lang="zh-CN" altLang="en-US" sz="1600">
              <a:latin typeface="黑体" panose="02010609060101010101" charset="-122"/>
              <a:ea typeface="黑体" panose="02010609060101010101" charset="-122"/>
            </a:endParaRPr>
          </a:p>
          <a:p>
            <a:pPr algn="ctr"/>
            <a:r>
              <a:rPr lang="zh-CN" altLang="en-US" sz="1600">
                <a:latin typeface="黑体" panose="02010609060101010101" charset="-122"/>
                <a:ea typeface="黑体" panose="02010609060101010101" charset="-122"/>
              </a:rPr>
              <a:t>关键词提取</a:t>
            </a:r>
            <a:endParaRPr lang="zh-CN" altLang="en-US" sz="1600">
              <a:latin typeface="黑体" panose="02010609060101010101" charset="-122"/>
              <a:ea typeface="黑体" panose="02010609060101010101" charset="-122"/>
            </a:endParaRPr>
          </a:p>
        </p:txBody>
      </p:sp>
      <p:sp>
        <p:nvSpPr>
          <p:cNvPr id="20" name="文本框 19"/>
          <p:cNvSpPr txBox="1"/>
          <p:nvPr/>
        </p:nvSpPr>
        <p:spPr>
          <a:xfrm>
            <a:off x="4071144" y="2865120"/>
            <a:ext cx="2028825" cy="89154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rPr>
              <a:t>马业民</a:t>
            </a:r>
            <a:endParaRPr lang="zh-CN" altLang="en-US" sz="2000" b="1">
              <a:latin typeface="黑体" panose="02010609060101010101" charset="-122"/>
              <a:ea typeface="黑体" panose="02010609060101010101" charset="-122"/>
            </a:endParaRPr>
          </a:p>
          <a:p>
            <a:pPr algn="ctr"/>
            <a:r>
              <a:rPr lang="en-US" sz="1600">
                <a:latin typeface="黑体" panose="02010609060101010101" charset="-122"/>
                <a:ea typeface="黑体" panose="02010609060101010101" charset="-122"/>
                <a:cs typeface="幼圆" panose="02010509060101010101" pitchFamily="49" charset="-122"/>
                <a:sym typeface="+mn-ea"/>
              </a:rPr>
              <a:t>人文学院</a:t>
            </a:r>
            <a:endParaRPr lang="zh-CN" altLang="en-US" sz="1600">
              <a:latin typeface="黑体" panose="02010609060101010101" charset="-122"/>
              <a:ea typeface="黑体" panose="02010609060101010101" charset="-122"/>
            </a:endParaRPr>
          </a:p>
          <a:p>
            <a:pPr algn="ctr"/>
            <a:r>
              <a:rPr lang="zh-CN" altLang="en-US" sz="1600">
                <a:latin typeface="黑体" panose="02010609060101010101" charset="-122"/>
                <a:ea typeface="黑体" panose="02010609060101010101" charset="-122"/>
              </a:rPr>
              <a:t>法律文本整理分析</a:t>
            </a:r>
            <a:endParaRPr lang="zh-CN" altLang="en-US" sz="1600">
              <a:latin typeface="黑体" panose="02010609060101010101" charset="-122"/>
              <a:ea typeface="黑体" panose="02010609060101010101" charset="-122"/>
            </a:endParaRPr>
          </a:p>
        </p:txBody>
      </p:sp>
      <p:sp>
        <p:nvSpPr>
          <p:cNvPr id="21" name="文本框 20"/>
          <p:cNvSpPr txBox="1"/>
          <p:nvPr/>
        </p:nvSpPr>
        <p:spPr>
          <a:xfrm>
            <a:off x="5982018" y="2865120"/>
            <a:ext cx="1573530" cy="89154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rPr>
              <a:t>孙婕</a:t>
            </a:r>
            <a:endParaRPr lang="zh-CN" altLang="en-US" sz="2000" b="1">
              <a:latin typeface="黑体" panose="02010609060101010101" charset="-122"/>
              <a:ea typeface="黑体" panose="02010609060101010101" charset="-122"/>
            </a:endParaRPr>
          </a:p>
          <a:p>
            <a:pPr algn="ctr"/>
            <a:r>
              <a:rPr lang="en-US" sz="1600">
                <a:latin typeface="黑体" panose="02010609060101010101" charset="-122"/>
                <a:ea typeface="黑体" panose="02010609060101010101" charset="-122"/>
                <a:cs typeface="幼圆" panose="02010509060101010101" pitchFamily="49" charset="-122"/>
                <a:sym typeface="+mn-ea"/>
              </a:rPr>
              <a:t>人文学院</a:t>
            </a:r>
            <a:endParaRPr lang="zh-CN" altLang="en-US" sz="1600">
              <a:latin typeface="黑体" panose="02010609060101010101" charset="-122"/>
              <a:ea typeface="黑体" panose="02010609060101010101" charset="-122"/>
            </a:endParaRPr>
          </a:p>
          <a:p>
            <a:pPr algn="ctr"/>
            <a:r>
              <a:rPr lang="zh-CN" altLang="en-US" sz="1600">
                <a:latin typeface="黑体" panose="02010609060101010101" charset="-122"/>
                <a:ea typeface="黑体" panose="02010609060101010101" charset="-122"/>
              </a:rPr>
              <a:t>框架搭建</a:t>
            </a:r>
            <a:endParaRPr lang="zh-CN" altLang="en-US" sz="1600">
              <a:latin typeface="黑体" panose="02010609060101010101" charset="-122"/>
              <a:ea typeface="黑体" panose="02010609060101010101" charset="-122"/>
            </a:endParaRPr>
          </a:p>
        </p:txBody>
      </p:sp>
      <p:sp>
        <p:nvSpPr>
          <p:cNvPr id="22" name="文本框 21"/>
          <p:cNvSpPr txBox="1"/>
          <p:nvPr/>
        </p:nvSpPr>
        <p:spPr>
          <a:xfrm>
            <a:off x="7725410" y="2865120"/>
            <a:ext cx="1616075" cy="89154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cs typeface="黑体" panose="02010609060101010101" charset="-122"/>
              </a:rPr>
              <a:t>王樱琦</a:t>
            </a:r>
            <a:endParaRPr lang="zh-CN" altLang="en-US" sz="2000" b="1">
              <a:latin typeface="黑体" panose="02010609060101010101" charset="-122"/>
              <a:ea typeface="黑体" panose="02010609060101010101" charset="-122"/>
              <a:cs typeface="黑体" panose="02010609060101010101" charset="-122"/>
            </a:endParaRPr>
          </a:p>
          <a:p>
            <a:pPr algn="ctr"/>
            <a:r>
              <a:rPr lang="en-US" sz="1600">
                <a:latin typeface="黑体" panose="02010609060101010101" charset="-122"/>
                <a:ea typeface="黑体" panose="02010609060101010101" charset="-122"/>
                <a:cs typeface="幼圆" panose="02010509060101010101" pitchFamily="49" charset="-122"/>
                <a:sym typeface="+mn-ea"/>
              </a:rPr>
              <a:t>人文学院</a:t>
            </a:r>
            <a:endParaRPr lang="zh-CN" altLang="en-US" sz="1600">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rPr>
              <a:t>法律意见提供</a:t>
            </a:r>
            <a:endParaRPr lang="zh-CN" altLang="en-US" sz="1600">
              <a:latin typeface="黑体" panose="02010609060101010101" charset="-122"/>
              <a:ea typeface="黑体" panose="02010609060101010101" charset="-122"/>
              <a:cs typeface="黑体" panose="02010609060101010101" charset="-122"/>
            </a:endParaRPr>
          </a:p>
        </p:txBody>
      </p:sp>
      <p:sp>
        <p:nvSpPr>
          <p:cNvPr id="26" name="文本框 25"/>
          <p:cNvSpPr txBox="1"/>
          <p:nvPr/>
        </p:nvSpPr>
        <p:spPr>
          <a:xfrm>
            <a:off x="9465945" y="2865120"/>
            <a:ext cx="1573530" cy="92202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rPr>
              <a:t>姜团利</a:t>
            </a:r>
            <a:endParaRPr lang="zh-CN" altLang="en-US" sz="2000" b="1">
              <a:latin typeface="黑体" panose="02010609060101010101" charset="-122"/>
              <a:ea typeface="黑体" panose="02010609060101010101" charset="-122"/>
            </a:endParaRPr>
          </a:p>
          <a:p>
            <a:pPr algn="ctr"/>
            <a:r>
              <a:rPr lang="en-US" sz="1800">
                <a:latin typeface="黑体" panose="02010609060101010101" charset="-122"/>
                <a:ea typeface="黑体" panose="02010609060101010101" charset="-122"/>
                <a:cs typeface="幼圆" panose="02010509060101010101" pitchFamily="49" charset="-122"/>
                <a:sym typeface="+mn-ea"/>
              </a:rPr>
              <a:t>人文学院</a:t>
            </a:r>
            <a:endParaRPr lang="zh-CN" altLang="en-US" sz="1800" b="1">
              <a:latin typeface="黑体" panose="02010609060101010101" charset="-122"/>
              <a:ea typeface="黑体" panose="02010609060101010101" charset="-122"/>
            </a:endParaRPr>
          </a:p>
          <a:p>
            <a:pPr algn="ctr"/>
            <a:r>
              <a:rPr lang="zh-CN" altLang="en-US" sz="1600">
                <a:latin typeface="黑体" panose="02010609060101010101" charset="-122"/>
                <a:ea typeface="黑体" panose="02010609060101010101" charset="-122"/>
              </a:rPr>
              <a:t>关键词提取</a:t>
            </a:r>
            <a:endParaRPr lang="zh-CN" altLang="en-US" sz="1600">
              <a:latin typeface="黑体" panose="02010609060101010101" charset="-122"/>
              <a:ea typeface="黑体" panose="02010609060101010101" charset="-122"/>
            </a:endParaRPr>
          </a:p>
        </p:txBody>
      </p:sp>
      <p:sp>
        <p:nvSpPr>
          <p:cNvPr id="27" name="文本框 26"/>
          <p:cNvSpPr txBox="1"/>
          <p:nvPr/>
        </p:nvSpPr>
        <p:spPr>
          <a:xfrm>
            <a:off x="2662555" y="5440045"/>
            <a:ext cx="2096770" cy="891540"/>
          </a:xfrm>
          <a:prstGeom prst="rect">
            <a:avLst/>
          </a:prstGeom>
          <a:noFill/>
        </p:spPr>
        <p:txBody>
          <a:bodyPr wrap="square" rtlCol="0">
            <a:spAutoFit/>
          </a:bodyPr>
          <a:p>
            <a:pPr algn="ctr"/>
            <a:r>
              <a:rPr lang="en-US" altLang="zh-CN">
                <a:latin typeface="黑体" panose="02010609060101010101" charset="-122"/>
                <a:ea typeface="黑体" panose="02010609060101010101" charset="-122"/>
                <a:cs typeface="黑体" panose="02010609060101010101" charset="-122"/>
              </a:rPr>
              <a:t> </a:t>
            </a:r>
            <a:r>
              <a:rPr lang="zh-CN" altLang="en-US" sz="2000" b="1">
                <a:latin typeface="黑体" panose="02010609060101010101" charset="-122"/>
                <a:ea typeface="黑体" panose="02010609060101010101" charset="-122"/>
                <a:cs typeface="黑体" panose="02010609060101010101" charset="-122"/>
              </a:rPr>
              <a:t>刘运星</a:t>
            </a:r>
            <a:endParaRPr lang="zh-CN" altLang="en-US" sz="2000" b="1">
              <a:latin typeface="黑体" panose="02010609060101010101" charset="-122"/>
              <a:ea typeface="黑体" panose="02010609060101010101" charset="-122"/>
              <a:cs typeface="黑体" panose="02010609060101010101" charset="-122"/>
            </a:endParaRPr>
          </a:p>
          <a:p>
            <a:pPr algn="ctr"/>
            <a:r>
              <a:rPr lang="en-US" sz="1600">
                <a:latin typeface="黑体" panose="02010609060101010101" charset="-122"/>
                <a:ea typeface="黑体" panose="02010609060101010101" charset="-122"/>
                <a:cs typeface="黑体" panose="02010609060101010101" charset="-122"/>
                <a:sym typeface="+mn-ea"/>
              </a:rPr>
              <a:t>计算机学院</a:t>
            </a:r>
            <a:endParaRPr lang="zh-CN" altLang="en-US" sz="1600">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rPr>
              <a:t>前端界面设计</a:t>
            </a:r>
            <a:endParaRPr lang="zh-CN" altLang="en-US" sz="1600">
              <a:latin typeface="黑体" panose="02010609060101010101" charset="-122"/>
              <a:ea typeface="黑体" panose="02010609060101010101" charset="-122"/>
              <a:cs typeface="黑体" panose="02010609060101010101" charset="-122"/>
            </a:endParaRPr>
          </a:p>
        </p:txBody>
      </p:sp>
      <p:sp>
        <p:nvSpPr>
          <p:cNvPr id="28" name="文本框 27"/>
          <p:cNvSpPr txBox="1"/>
          <p:nvPr/>
        </p:nvSpPr>
        <p:spPr>
          <a:xfrm>
            <a:off x="4750435" y="5440045"/>
            <a:ext cx="1891665" cy="891540"/>
          </a:xfrm>
          <a:prstGeom prst="rect">
            <a:avLst/>
          </a:prstGeom>
          <a:noFill/>
        </p:spPr>
        <p:txBody>
          <a:bodyPr wrap="square" rtlCol="0">
            <a:spAutoFit/>
          </a:bodyPr>
          <a:p>
            <a:pPr algn="ctr"/>
            <a:r>
              <a:rPr lang="en-US" altLang="zh-CN" sz="2000" b="1">
                <a:latin typeface="黑体" panose="02010609060101010101" charset="-122"/>
                <a:ea typeface="黑体" panose="02010609060101010101" charset="-122"/>
                <a:cs typeface="黑体" panose="02010609060101010101" charset="-122"/>
              </a:rPr>
              <a:t> </a:t>
            </a:r>
            <a:r>
              <a:rPr lang="zh-CN" altLang="en-US" sz="2000" b="1">
                <a:latin typeface="黑体" panose="02010609060101010101" charset="-122"/>
                <a:ea typeface="黑体" panose="02010609060101010101" charset="-122"/>
                <a:cs typeface="黑体" panose="02010609060101010101" charset="-122"/>
              </a:rPr>
              <a:t>张本俊</a:t>
            </a:r>
            <a:endParaRPr lang="zh-CN" altLang="en-US" sz="2000" b="1">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sym typeface="+mn-ea"/>
              </a:rPr>
              <a:t>电子信息工程</a:t>
            </a:r>
            <a:r>
              <a:rPr lang="en-US" sz="1600">
                <a:latin typeface="黑体" panose="02010609060101010101" charset="-122"/>
                <a:ea typeface="黑体" panose="02010609060101010101" charset="-122"/>
                <a:cs typeface="黑体" panose="02010609060101010101" charset="-122"/>
                <a:sym typeface="+mn-ea"/>
              </a:rPr>
              <a:t>学院</a:t>
            </a:r>
            <a:endParaRPr lang="zh-CN" altLang="en-US" sz="1600" b="1">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rPr>
              <a:t>分析预测模块实现</a:t>
            </a:r>
            <a:endParaRPr lang="zh-CN" altLang="en-US" sz="1600">
              <a:latin typeface="黑体" panose="02010609060101010101" charset="-122"/>
              <a:ea typeface="黑体" panose="02010609060101010101" charset="-122"/>
              <a:cs typeface="黑体" panose="02010609060101010101" charset="-122"/>
            </a:endParaRPr>
          </a:p>
        </p:txBody>
      </p:sp>
      <p:sp>
        <p:nvSpPr>
          <p:cNvPr id="31" name="文本框 30"/>
          <p:cNvSpPr txBox="1"/>
          <p:nvPr/>
        </p:nvSpPr>
        <p:spPr>
          <a:xfrm>
            <a:off x="6800850" y="5440045"/>
            <a:ext cx="1894205" cy="89154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rPr>
              <a:t>陈霖</a:t>
            </a:r>
            <a:endParaRPr lang="zh-CN" altLang="en-US" sz="2000" b="1">
              <a:latin typeface="黑体" panose="02010609060101010101" charset="-122"/>
              <a:ea typeface="黑体" panose="02010609060101010101" charset="-122"/>
            </a:endParaRPr>
          </a:p>
          <a:p>
            <a:pPr algn="ctr"/>
            <a:r>
              <a:rPr lang="en-US" sz="1600">
                <a:latin typeface="黑体" panose="02010609060101010101" charset="-122"/>
                <a:ea typeface="黑体" panose="02010609060101010101" charset="-122"/>
                <a:cs typeface="黑体" panose="02010609060101010101" charset="-122"/>
                <a:sym typeface="+mn-ea"/>
              </a:rPr>
              <a:t>计算机学院</a:t>
            </a:r>
            <a:endParaRPr lang="zh-CN" altLang="en-US" sz="1600">
              <a:latin typeface="黑体" panose="02010609060101010101" charset="-122"/>
              <a:ea typeface="黑体" panose="02010609060101010101" charset="-122"/>
            </a:endParaRPr>
          </a:p>
          <a:p>
            <a:pPr algn="ctr"/>
            <a:r>
              <a:rPr lang="zh-CN" altLang="en-US" sz="1600">
                <a:latin typeface="黑体" panose="02010609060101010101" charset="-122"/>
                <a:ea typeface="黑体" panose="02010609060101010101" charset="-122"/>
              </a:rPr>
              <a:t>数据采集与展现</a:t>
            </a:r>
            <a:endParaRPr lang="zh-CN" altLang="en-US" sz="1600">
              <a:latin typeface="黑体" panose="02010609060101010101" charset="-122"/>
              <a:ea typeface="黑体" panose="02010609060101010101" charset="-122"/>
            </a:endParaRPr>
          </a:p>
        </p:txBody>
      </p:sp>
      <p:sp>
        <p:nvSpPr>
          <p:cNvPr id="32" name="文本框 31"/>
          <p:cNvSpPr txBox="1"/>
          <p:nvPr/>
        </p:nvSpPr>
        <p:spPr>
          <a:xfrm>
            <a:off x="8695055" y="5440045"/>
            <a:ext cx="2512695" cy="1137285"/>
          </a:xfrm>
          <a:prstGeom prst="rect">
            <a:avLst/>
          </a:prstGeom>
          <a:noFill/>
        </p:spPr>
        <p:txBody>
          <a:bodyPr wrap="square" rtlCol="0">
            <a:spAutoFit/>
          </a:bodyPr>
          <a:p>
            <a:pPr algn="ctr"/>
            <a:r>
              <a:rPr lang="en-US" altLang="zh-CN">
                <a:latin typeface="黑体" panose="02010609060101010101" charset="-122"/>
                <a:ea typeface="黑体" panose="02010609060101010101" charset="-122"/>
                <a:cs typeface="黑体" panose="02010609060101010101" charset="-122"/>
              </a:rPr>
              <a:t> </a:t>
            </a:r>
            <a:r>
              <a:rPr lang="zh-CN" altLang="en-US" sz="2000" b="1">
                <a:latin typeface="黑体" panose="02010609060101010101" charset="-122"/>
                <a:ea typeface="黑体" panose="02010609060101010101" charset="-122"/>
                <a:cs typeface="黑体" panose="02010609060101010101" charset="-122"/>
              </a:rPr>
              <a:t>王杰</a:t>
            </a:r>
            <a:endParaRPr lang="zh-CN" altLang="en-US" sz="2000" b="1">
              <a:latin typeface="黑体" panose="02010609060101010101" charset="-122"/>
              <a:ea typeface="黑体" panose="02010609060101010101" charset="-122"/>
              <a:cs typeface="黑体" panose="02010609060101010101" charset="-122"/>
            </a:endParaRPr>
          </a:p>
          <a:p>
            <a:pPr algn="ctr"/>
            <a:r>
              <a:rPr lang="en-US" sz="1600">
                <a:latin typeface="黑体" panose="02010609060101010101" charset="-122"/>
                <a:ea typeface="黑体" panose="02010609060101010101" charset="-122"/>
                <a:cs typeface="黑体" panose="02010609060101010101" charset="-122"/>
                <a:sym typeface="+mn-ea"/>
              </a:rPr>
              <a:t>计算机学院</a:t>
            </a:r>
            <a:endParaRPr lang="zh-CN" altLang="en-US" sz="1600">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rPr>
              <a:t>网站整体架构</a:t>
            </a:r>
            <a:endParaRPr lang="zh-CN" altLang="en-US" sz="1600">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rPr>
              <a:t>后台的业务代码</a:t>
            </a:r>
            <a:endParaRPr lang="zh-CN" altLang="en-US" sz="1600">
              <a:latin typeface="黑体" panose="02010609060101010101" charset="-122"/>
              <a:ea typeface="黑体" panose="02010609060101010101" charset="-122"/>
              <a:cs typeface="黑体" panose="02010609060101010101" charset="-122"/>
            </a:endParaRPr>
          </a:p>
        </p:txBody>
      </p:sp>
      <p:graphicFrame>
        <p:nvGraphicFramePr>
          <p:cNvPr id="35" name="表格 34"/>
          <p:cNvGraphicFramePr/>
          <p:nvPr/>
        </p:nvGraphicFramePr>
        <p:xfrm>
          <a:off x="264160" y="1818005"/>
          <a:ext cx="1473200" cy="360680"/>
        </p:xfrm>
        <a:graphic>
          <a:graphicData uri="http://schemas.openxmlformats.org/drawingml/2006/table">
            <a:tbl>
              <a:tblPr firstRow="1" bandRow="1">
                <a:tableStyleId>{5940675A-B579-460E-94D1-54222C63F5DA}</a:tableStyleId>
              </a:tblPr>
              <a:tblGrid>
                <a:gridCol w="1473200"/>
              </a:tblGrid>
              <a:tr h="360680">
                <a:tc>
                  <a:txBody>
                    <a:bodyPr/>
                    <a:p>
                      <a:pPr indent="0">
                        <a:buNone/>
                      </a:pPr>
                      <a:endParaRPr lang="en-US" altLang="en-US" sz="2400" b="1">
                        <a:latin typeface="黑体" panose="02010609060101010101" charset="-122"/>
                        <a:ea typeface="黑体" panose="02010609060101010101" charset="-122"/>
                        <a:cs typeface="幼圆" panose="02010509060101010101" pitchFamily="49" charset="-122"/>
                      </a:endParaRPr>
                    </a:p>
                  </a:txBody>
                  <a:tcPr marL="68580" marR="68580" marT="0" marB="0" vert="horz" anchor="ctr">
                    <a:lnL>
                      <a:noFill/>
                    </a:lnL>
                    <a:lnR>
                      <a:noFill/>
                    </a:lnR>
                    <a:lnT>
                      <a:noFill/>
                    </a:lnT>
                    <a:lnB>
                      <a:noFill/>
                    </a:lnB>
                    <a:lnTlToBr>
                      <a:noFill/>
                    </a:lnTlToBr>
                    <a:lnBlToTr>
                      <a:noFill/>
                    </a:lnBlToTr>
                    <a:noFill/>
                  </a:tcPr>
                </a:tc>
              </a:tr>
            </a:tbl>
          </a:graphicData>
        </a:graphic>
      </p:graphicFrame>
      <p:sp>
        <p:nvSpPr>
          <p:cNvPr id="2" name="文本框 1"/>
          <p:cNvSpPr txBox="1"/>
          <p:nvPr/>
        </p:nvSpPr>
        <p:spPr>
          <a:xfrm>
            <a:off x="377190" y="2414270"/>
            <a:ext cx="2059305" cy="1753235"/>
          </a:xfrm>
          <a:prstGeom prst="rect">
            <a:avLst/>
          </a:prstGeom>
          <a:noFill/>
          <a:ln w="19050">
            <a:solidFill>
              <a:schemeClr val="tx1"/>
            </a:solidFill>
            <a:prstDash val="sysDash"/>
          </a:ln>
        </p:spPr>
        <p:txBody>
          <a:bodyPr wrap="square" rtlCol="0" anchor="t">
            <a:spAutoFit/>
          </a:bodyPr>
          <a:p>
            <a:pPr marL="0" indent="0">
              <a:buFont typeface="Wingdings" panose="05000000000000000000" charset="0"/>
              <a:buNone/>
            </a:pPr>
            <a:r>
              <a:rPr lang="zh-CN" b="1" dirty="0">
                <a:solidFill>
                  <a:schemeClr val="accent6">
                    <a:lumMod val="50000"/>
                  </a:schemeClr>
                </a:solidFill>
                <a:latin typeface="黑体" panose="02010609060101010101" charset="-122"/>
                <a:ea typeface="黑体" panose="02010609060101010101" charset="-122"/>
                <a:sym typeface="+mn-ea"/>
              </a:rPr>
              <a:t>跨学科多领域合作</a:t>
            </a:r>
            <a:endParaRPr lang="zh-CN" b="1" dirty="0">
              <a:solidFill>
                <a:schemeClr val="accent6">
                  <a:lumMod val="50000"/>
                </a:schemeClr>
              </a:solidFill>
              <a:latin typeface="黑体" panose="02010609060101010101" charset="-122"/>
              <a:ea typeface="黑体" panose="02010609060101010101" charset="-122"/>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p:bldP spid="3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1687" y="228600"/>
            <a:ext cx="5403241"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sz="3200" b="1" dirty="0">
                <a:solidFill>
                  <a:schemeClr val="accent6">
                    <a:lumMod val="50000"/>
                  </a:schemeClr>
                </a:solidFill>
                <a:latin typeface="黑体" panose="02010609060101010101" charset="-122"/>
                <a:ea typeface="黑体" panose="02010609060101010101" charset="-122"/>
              </a:rPr>
              <a:t>指导老师</a:t>
            </a:r>
            <a:endParaRPr lang="zh-CN"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pic>
        <p:nvPicPr>
          <p:cNvPr id="3" name="图片 2"/>
          <p:cNvPicPr>
            <a:picLocks noChangeAspect="1"/>
          </p:cNvPicPr>
          <p:nvPr/>
        </p:nvPicPr>
        <p:blipFill>
          <a:blip r:embed="rId1"/>
          <a:stretch>
            <a:fillRect/>
          </a:stretch>
        </p:blipFill>
        <p:spPr>
          <a:xfrm>
            <a:off x="7189470" y="3808095"/>
            <a:ext cx="1117600" cy="1537335"/>
          </a:xfrm>
          <a:prstGeom prst="rect">
            <a:avLst/>
          </a:prstGeom>
        </p:spPr>
      </p:pic>
      <p:pic>
        <p:nvPicPr>
          <p:cNvPr id="7" name="图片 6"/>
          <p:cNvPicPr>
            <a:picLocks noChangeAspect="1"/>
          </p:cNvPicPr>
          <p:nvPr/>
        </p:nvPicPr>
        <p:blipFill>
          <a:blip r:embed="rId2"/>
          <a:stretch>
            <a:fillRect/>
          </a:stretch>
        </p:blipFill>
        <p:spPr>
          <a:xfrm>
            <a:off x="3151505" y="3808095"/>
            <a:ext cx="1118235" cy="1537335"/>
          </a:xfrm>
          <a:prstGeom prst="rect">
            <a:avLst/>
          </a:prstGeom>
        </p:spPr>
      </p:pic>
      <p:pic>
        <p:nvPicPr>
          <p:cNvPr id="10" name="图片 9"/>
          <p:cNvPicPr/>
          <p:nvPr/>
        </p:nvPicPr>
        <p:blipFill>
          <a:blip r:embed="rId3"/>
          <a:stretch>
            <a:fillRect/>
          </a:stretch>
        </p:blipFill>
        <p:spPr>
          <a:xfrm>
            <a:off x="4531519" y="1233170"/>
            <a:ext cx="1108800" cy="1537200"/>
          </a:xfrm>
          <a:prstGeom prst="rect">
            <a:avLst/>
          </a:prstGeom>
        </p:spPr>
      </p:pic>
      <p:pic>
        <p:nvPicPr>
          <p:cNvPr id="13" name="图片 12"/>
          <p:cNvPicPr>
            <a:picLocks noChangeAspect="1"/>
          </p:cNvPicPr>
          <p:nvPr/>
        </p:nvPicPr>
        <p:blipFill>
          <a:blip r:embed="rId4"/>
          <a:stretch>
            <a:fillRect/>
          </a:stretch>
        </p:blipFill>
        <p:spPr>
          <a:xfrm>
            <a:off x="9292590" y="3808095"/>
            <a:ext cx="1090295" cy="1537335"/>
          </a:xfrm>
          <a:prstGeom prst="rect">
            <a:avLst/>
          </a:prstGeom>
        </p:spPr>
      </p:pic>
      <p:pic>
        <p:nvPicPr>
          <p:cNvPr id="14" name="图片 13"/>
          <p:cNvPicPr>
            <a:picLocks noChangeAspect="1"/>
          </p:cNvPicPr>
          <p:nvPr/>
        </p:nvPicPr>
        <p:blipFill>
          <a:blip r:embed="rId5"/>
          <a:stretch>
            <a:fillRect/>
          </a:stretch>
        </p:blipFill>
        <p:spPr>
          <a:xfrm>
            <a:off x="6214428" y="1233170"/>
            <a:ext cx="1108710" cy="1537335"/>
          </a:xfrm>
          <a:prstGeom prst="rect">
            <a:avLst/>
          </a:prstGeom>
        </p:spPr>
      </p:pic>
      <p:pic>
        <p:nvPicPr>
          <p:cNvPr id="15" name="图片 14"/>
          <p:cNvPicPr>
            <a:picLocks noChangeAspect="1"/>
          </p:cNvPicPr>
          <p:nvPr/>
        </p:nvPicPr>
        <p:blipFill>
          <a:blip r:embed="rId6"/>
          <a:stretch>
            <a:fillRect/>
          </a:stretch>
        </p:blipFill>
        <p:spPr>
          <a:xfrm>
            <a:off x="7970361" y="1233170"/>
            <a:ext cx="1125220" cy="1537335"/>
          </a:xfrm>
          <a:prstGeom prst="rect">
            <a:avLst/>
          </a:prstGeom>
        </p:spPr>
      </p:pic>
      <p:pic>
        <p:nvPicPr>
          <p:cNvPr id="16" name="图片 15"/>
          <p:cNvPicPr>
            <a:picLocks noChangeAspect="1"/>
          </p:cNvPicPr>
          <p:nvPr/>
        </p:nvPicPr>
        <p:blipFill>
          <a:blip r:embed="rId7"/>
          <a:stretch>
            <a:fillRect/>
          </a:stretch>
        </p:blipFill>
        <p:spPr>
          <a:xfrm>
            <a:off x="2806065" y="1233170"/>
            <a:ext cx="1108710" cy="1536065"/>
          </a:xfrm>
          <a:prstGeom prst="rect">
            <a:avLst/>
          </a:prstGeom>
        </p:spPr>
      </p:pic>
      <p:pic>
        <p:nvPicPr>
          <p:cNvPr id="17" name="图片 16"/>
          <p:cNvPicPr>
            <a:picLocks noChangeAspect="1"/>
          </p:cNvPicPr>
          <p:nvPr/>
        </p:nvPicPr>
        <p:blipFill>
          <a:blip r:embed="rId8"/>
          <a:stretch>
            <a:fillRect/>
          </a:stretch>
        </p:blipFill>
        <p:spPr>
          <a:xfrm>
            <a:off x="5123180" y="3808095"/>
            <a:ext cx="1146175" cy="1537335"/>
          </a:xfrm>
          <a:prstGeom prst="rect">
            <a:avLst/>
          </a:prstGeom>
        </p:spPr>
      </p:pic>
      <p:pic>
        <p:nvPicPr>
          <p:cNvPr id="18" name="图片 17"/>
          <p:cNvPicPr>
            <a:picLocks noChangeAspect="1"/>
          </p:cNvPicPr>
          <p:nvPr/>
        </p:nvPicPr>
        <p:blipFill>
          <a:blip r:embed="rId9"/>
          <a:stretch>
            <a:fillRect/>
          </a:stretch>
        </p:blipFill>
        <p:spPr>
          <a:xfrm>
            <a:off x="9694545" y="1233170"/>
            <a:ext cx="1116330" cy="1537335"/>
          </a:xfrm>
          <a:prstGeom prst="rect">
            <a:avLst/>
          </a:prstGeom>
        </p:spPr>
      </p:pic>
      <p:sp>
        <p:nvSpPr>
          <p:cNvPr id="19" name="文本框 18"/>
          <p:cNvSpPr txBox="1"/>
          <p:nvPr/>
        </p:nvSpPr>
        <p:spPr>
          <a:xfrm>
            <a:off x="2573655" y="2865120"/>
            <a:ext cx="1573530" cy="89154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rPr>
              <a:t>常胜楠</a:t>
            </a:r>
            <a:endParaRPr lang="zh-CN" altLang="en-US" sz="2000">
              <a:latin typeface="黑体" panose="02010609060101010101" charset="-122"/>
              <a:ea typeface="黑体" panose="02010609060101010101" charset="-122"/>
            </a:endParaRPr>
          </a:p>
          <a:p>
            <a:pPr algn="ctr"/>
            <a:r>
              <a:rPr lang="en-US" sz="1600">
                <a:latin typeface="黑体" panose="02010609060101010101" charset="-122"/>
                <a:ea typeface="黑体" panose="02010609060101010101" charset="-122"/>
                <a:cs typeface="幼圆" panose="02010509060101010101" pitchFamily="49" charset="-122"/>
                <a:sym typeface="+mn-ea"/>
              </a:rPr>
              <a:t>人文学院</a:t>
            </a:r>
            <a:endParaRPr lang="zh-CN" altLang="en-US" sz="1600">
              <a:latin typeface="黑体" panose="02010609060101010101" charset="-122"/>
              <a:ea typeface="黑体" panose="02010609060101010101" charset="-122"/>
            </a:endParaRPr>
          </a:p>
          <a:p>
            <a:pPr algn="ctr"/>
            <a:r>
              <a:rPr lang="zh-CN" altLang="en-US" sz="1600">
                <a:latin typeface="黑体" panose="02010609060101010101" charset="-122"/>
                <a:ea typeface="黑体" panose="02010609060101010101" charset="-122"/>
              </a:rPr>
              <a:t>关键词提取</a:t>
            </a:r>
            <a:endParaRPr lang="zh-CN" altLang="en-US" sz="1600">
              <a:latin typeface="黑体" panose="02010609060101010101" charset="-122"/>
              <a:ea typeface="黑体" panose="02010609060101010101" charset="-122"/>
            </a:endParaRPr>
          </a:p>
        </p:txBody>
      </p:sp>
      <p:sp>
        <p:nvSpPr>
          <p:cNvPr id="20" name="文本框 19"/>
          <p:cNvSpPr txBox="1"/>
          <p:nvPr/>
        </p:nvSpPr>
        <p:spPr>
          <a:xfrm>
            <a:off x="4071144" y="2865120"/>
            <a:ext cx="2028825" cy="89154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rPr>
              <a:t>马业民</a:t>
            </a:r>
            <a:endParaRPr lang="zh-CN" altLang="en-US" sz="2000" b="1">
              <a:latin typeface="黑体" panose="02010609060101010101" charset="-122"/>
              <a:ea typeface="黑体" panose="02010609060101010101" charset="-122"/>
            </a:endParaRPr>
          </a:p>
          <a:p>
            <a:pPr algn="ctr"/>
            <a:r>
              <a:rPr lang="en-US" sz="1600">
                <a:latin typeface="黑体" panose="02010609060101010101" charset="-122"/>
                <a:ea typeface="黑体" panose="02010609060101010101" charset="-122"/>
                <a:cs typeface="幼圆" panose="02010509060101010101" pitchFamily="49" charset="-122"/>
                <a:sym typeface="+mn-ea"/>
              </a:rPr>
              <a:t>人文学院</a:t>
            </a:r>
            <a:endParaRPr lang="zh-CN" altLang="en-US" sz="1600">
              <a:latin typeface="黑体" panose="02010609060101010101" charset="-122"/>
              <a:ea typeface="黑体" panose="02010609060101010101" charset="-122"/>
            </a:endParaRPr>
          </a:p>
          <a:p>
            <a:pPr algn="ctr"/>
            <a:r>
              <a:rPr lang="zh-CN" altLang="en-US" sz="1600">
                <a:latin typeface="黑体" panose="02010609060101010101" charset="-122"/>
                <a:ea typeface="黑体" panose="02010609060101010101" charset="-122"/>
              </a:rPr>
              <a:t>法律文本整理分析</a:t>
            </a:r>
            <a:endParaRPr lang="zh-CN" altLang="en-US" sz="1600">
              <a:latin typeface="黑体" panose="02010609060101010101" charset="-122"/>
              <a:ea typeface="黑体" panose="02010609060101010101" charset="-122"/>
            </a:endParaRPr>
          </a:p>
        </p:txBody>
      </p:sp>
      <p:sp>
        <p:nvSpPr>
          <p:cNvPr id="21" name="文本框 20"/>
          <p:cNvSpPr txBox="1"/>
          <p:nvPr/>
        </p:nvSpPr>
        <p:spPr>
          <a:xfrm>
            <a:off x="5982018" y="2865120"/>
            <a:ext cx="1573530" cy="89154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rPr>
              <a:t>孙婕</a:t>
            </a:r>
            <a:endParaRPr lang="zh-CN" altLang="en-US" sz="2000" b="1">
              <a:latin typeface="黑体" panose="02010609060101010101" charset="-122"/>
              <a:ea typeface="黑体" panose="02010609060101010101" charset="-122"/>
            </a:endParaRPr>
          </a:p>
          <a:p>
            <a:pPr algn="ctr"/>
            <a:r>
              <a:rPr lang="en-US" sz="1600">
                <a:latin typeface="黑体" panose="02010609060101010101" charset="-122"/>
                <a:ea typeface="黑体" panose="02010609060101010101" charset="-122"/>
                <a:cs typeface="幼圆" panose="02010509060101010101" pitchFamily="49" charset="-122"/>
                <a:sym typeface="+mn-ea"/>
              </a:rPr>
              <a:t>人文学院</a:t>
            </a:r>
            <a:endParaRPr lang="zh-CN" altLang="en-US" sz="1600">
              <a:latin typeface="黑体" panose="02010609060101010101" charset="-122"/>
              <a:ea typeface="黑体" panose="02010609060101010101" charset="-122"/>
            </a:endParaRPr>
          </a:p>
          <a:p>
            <a:pPr algn="ctr"/>
            <a:r>
              <a:rPr lang="zh-CN" altLang="en-US" sz="1600">
                <a:latin typeface="黑体" panose="02010609060101010101" charset="-122"/>
                <a:ea typeface="黑体" panose="02010609060101010101" charset="-122"/>
              </a:rPr>
              <a:t>框架搭建</a:t>
            </a:r>
            <a:endParaRPr lang="zh-CN" altLang="en-US" sz="1600">
              <a:latin typeface="黑体" panose="02010609060101010101" charset="-122"/>
              <a:ea typeface="黑体" panose="02010609060101010101" charset="-122"/>
            </a:endParaRPr>
          </a:p>
        </p:txBody>
      </p:sp>
      <p:sp>
        <p:nvSpPr>
          <p:cNvPr id="22" name="文本框 21"/>
          <p:cNvSpPr txBox="1"/>
          <p:nvPr/>
        </p:nvSpPr>
        <p:spPr>
          <a:xfrm>
            <a:off x="7725410" y="2865120"/>
            <a:ext cx="1616075" cy="89154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cs typeface="黑体" panose="02010609060101010101" charset="-122"/>
              </a:rPr>
              <a:t>王樱琦</a:t>
            </a:r>
            <a:endParaRPr lang="zh-CN" altLang="en-US" sz="2000" b="1">
              <a:latin typeface="黑体" panose="02010609060101010101" charset="-122"/>
              <a:ea typeface="黑体" panose="02010609060101010101" charset="-122"/>
              <a:cs typeface="黑体" panose="02010609060101010101" charset="-122"/>
            </a:endParaRPr>
          </a:p>
          <a:p>
            <a:pPr algn="ctr"/>
            <a:r>
              <a:rPr lang="en-US" sz="1600">
                <a:latin typeface="黑体" panose="02010609060101010101" charset="-122"/>
                <a:ea typeface="黑体" panose="02010609060101010101" charset="-122"/>
                <a:cs typeface="幼圆" panose="02010509060101010101" pitchFamily="49" charset="-122"/>
                <a:sym typeface="+mn-ea"/>
              </a:rPr>
              <a:t>人文学院</a:t>
            </a:r>
            <a:endParaRPr lang="zh-CN" altLang="en-US" sz="1600">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rPr>
              <a:t>法律意见提供</a:t>
            </a:r>
            <a:endParaRPr lang="zh-CN" altLang="en-US" sz="1600">
              <a:latin typeface="黑体" panose="02010609060101010101" charset="-122"/>
              <a:ea typeface="黑体" panose="02010609060101010101" charset="-122"/>
              <a:cs typeface="黑体" panose="02010609060101010101" charset="-122"/>
            </a:endParaRPr>
          </a:p>
        </p:txBody>
      </p:sp>
      <p:sp>
        <p:nvSpPr>
          <p:cNvPr id="26" name="文本框 25"/>
          <p:cNvSpPr txBox="1"/>
          <p:nvPr/>
        </p:nvSpPr>
        <p:spPr>
          <a:xfrm>
            <a:off x="9465945" y="2865120"/>
            <a:ext cx="1573530" cy="92202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rPr>
              <a:t>姜团利</a:t>
            </a:r>
            <a:endParaRPr lang="zh-CN" altLang="en-US" sz="2000" b="1">
              <a:latin typeface="黑体" panose="02010609060101010101" charset="-122"/>
              <a:ea typeface="黑体" panose="02010609060101010101" charset="-122"/>
            </a:endParaRPr>
          </a:p>
          <a:p>
            <a:pPr algn="ctr"/>
            <a:r>
              <a:rPr lang="en-US" sz="1800">
                <a:latin typeface="黑体" panose="02010609060101010101" charset="-122"/>
                <a:ea typeface="黑体" panose="02010609060101010101" charset="-122"/>
                <a:cs typeface="幼圆" panose="02010509060101010101" pitchFamily="49" charset="-122"/>
                <a:sym typeface="+mn-ea"/>
              </a:rPr>
              <a:t>人文学院</a:t>
            </a:r>
            <a:endParaRPr lang="zh-CN" altLang="en-US" sz="1800" b="1">
              <a:latin typeface="黑体" panose="02010609060101010101" charset="-122"/>
              <a:ea typeface="黑体" panose="02010609060101010101" charset="-122"/>
            </a:endParaRPr>
          </a:p>
          <a:p>
            <a:pPr algn="ctr"/>
            <a:r>
              <a:rPr lang="zh-CN" altLang="en-US" sz="1600">
                <a:latin typeface="黑体" panose="02010609060101010101" charset="-122"/>
                <a:ea typeface="黑体" panose="02010609060101010101" charset="-122"/>
              </a:rPr>
              <a:t>关键词提取</a:t>
            </a:r>
            <a:endParaRPr lang="zh-CN" altLang="en-US" sz="1600">
              <a:latin typeface="黑体" panose="02010609060101010101" charset="-122"/>
              <a:ea typeface="黑体" panose="02010609060101010101" charset="-122"/>
            </a:endParaRPr>
          </a:p>
        </p:txBody>
      </p:sp>
      <p:sp>
        <p:nvSpPr>
          <p:cNvPr id="27" name="文本框 26"/>
          <p:cNvSpPr txBox="1"/>
          <p:nvPr/>
        </p:nvSpPr>
        <p:spPr>
          <a:xfrm>
            <a:off x="2662555" y="5440045"/>
            <a:ext cx="2096770" cy="891540"/>
          </a:xfrm>
          <a:prstGeom prst="rect">
            <a:avLst/>
          </a:prstGeom>
          <a:noFill/>
        </p:spPr>
        <p:txBody>
          <a:bodyPr wrap="square" rtlCol="0">
            <a:spAutoFit/>
          </a:bodyPr>
          <a:p>
            <a:pPr algn="ctr"/>
            <a:r>
              <a:rPr lang="en-US" altLang="zh-CN">
                <a:latin typeface="黑体" panose="02010609060101010101" charset="-122"/>
                <a:ea typeface="黑体" panose="02010609060101010101" charset="-122"/>
                <a:cs typeface="黑体" panose="02010609060101010101" charset="-122"/>
              </a:rPr>
              <a:t> </a:t>
            </a:r>
            <a:r>
              <a:rPr lang="zh-CN" altLang="en-US" sz="2000" b="1">
                <a:latin typeface="黑体" panose="02010609060101010101" charset="-122"/>
                <a:ea typeface="黑体" panose="02010609060101010101" charset="-122"/>
                <a:cs typeface="黑体" panose="02010609060101010101" charset="-122"/>
              </a:rPr>
              <a:t>刘运星</a:t>
            </a:r>
            <a:endParaRPr lang="zh-CN" altLang="en-US" sz="2000" b="1">
              <a:latin typeface="黑体" panose="02010609060101010101" charset="-122"/>
              <a:ea typeface="黑体" panose="02010609060101010101" charset="-122"/>
              <a:cs typeface="黑体" panose="02010609060101010101" charset="-122"/>
            </a:endParaRPr>
          </a:p>
          <a:p>
            <a:pPr algn="ctr"/>
            <a:r>
              <a:rPr lang="en-US" sz="1600">
                <a:latin typeface="黑体" panose="02010609060101010101" charset="-122"/>
                <a:ea typeface="黑体" panose="02010609060101010101" charset="-122"/>
                <a:cs typeface="黑体" panose="02010609060101010101" charset="-122"/>
                <a:sym typeface="+mn-ea"/>
              </a:rPr>
              <a:t>计算机学院</a:t>
            </a:r>
            <a:endParaRPr lang="zh-CN" altLang="en-US" sz="1600">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rPr>
              <a:t>前端界面设计</a:t>
            </a:r>
            <a:endParaRPr lang="zh-CN" altLang="en-US" sz="1600">
              <a:latin typeface="黑体" panose="02010609060101010101" charset="-122"/>
              <a:ea typeface="黑体" panose="02010609060101010101" charset="-122"/>
              <a:cs typeface="黑体" panose="02010609060101010101" charset="-122"/>
            </a:endParaRPr>
          </a:p>
        </p:txBody>
      </p:sp>
      <p:sp>
        <p:nvSpPr>
          <p:cNvPr id="28" name="文本框 27"/>
          <p:cNvSpPr txBox="1"/>
          <p:nvPr/>
        </p:nvSpPr>
        <p:spPr>
          <a:xfrm>
            <a:off x="4750435" y="5440045"/>
            <a:ext cx="1891665" cy="891540"/>
          </a:xfrm>
          <a:prstGeom prst="rect">
            <a:avLst/>
          </a:prstGeom>
          <a:noFill/>
        </p:spPr>
        <p:txBody>
          <a:bodyPr wrap="square" rtlCol="0">
            <a:spAutoFit/>
          </a:bodyPr>
          <a:p>
            <a:pPr algn="ctr"/>
            <a:r>
              <a:rPr lang="en-US" altLang="zh-CN" sz="2000" b="1">
                <a:latin typeface="黑体" panose="02010609060101010101" charset="-122"/>
                <a:ea typeface="黑体" panose="02010609060101010101" charset="-122"/>
                <a:cs typeface="黑体" panose="02010609060101010101" charset="-122"/>
              </a:rPr>
              <a:t> </a:t>
            </a:r>
            <a:r>
              <a:rPr lang="zh-CN" altLang="en-US" sz="2000" b="1">
                <a:latin typeface="黑体" panose="02010609060101010101" charset="-122"/>
                <a:ea typeface="黑体" panose="02010609060101010101" charset="-122"/>
                <a:cs typeface="黑体" panose="02010609060101010101" charset="-122"/>
              </a:rPr>
              <a:t>张本俊</a:t>
            </a:r>
            <a:endParaRPr lang="zh-CN" altLang="en-US" sz="2000" b="1">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sym typeface="+mn-ea"/>
              </a:rPr>
              <a:t>电子信息工程</a:t>
            </a:r>
            <a:r>
              <a:rPr lang="en-US" sz="1600">
                <a:latin typeface="黑体" panose="02010609060101010101" charset="-122"/>
                <a:ea typeface="黑体" panose="02010609060101010101" charset="-122"/>
                <a:cs typeface="黑体" panose="02010609060101010101" charset="-122"/>
                <a:sym typeface="+mn-ea"/>
              </a:rPr>
              <a:t>学院</a:t>
            </a:r>
            <a:endParaRPr lang="zh-CN" altLang="en-US" sz="1600" b="1">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rPr>
              <a:t>分析预测模块实现</a:t>
            </a:r>
            <a:endParaRPr lang="zh-CN" altLang="en-US" sz="1600">
              <a:latin typeface="黑体" panose="02010609060101010101" charset="-122"/>
              <a:ea typeface="黑体" panose="02010609060101010101" charset="-122"/>
              <a:cs typeface="黑体" panose="02010609060101010101" charset="-122"/>
            </a:endParaRPr>
          </a:p>
        </p:txBody>
      </p:sp>
      <p:sp>
        <p:nvSpPr>
          <p:cNvPr id="31" name="文本框 30"/>
          <p:cNvSpPr txBox="1"/>
          <p:nvPr/>
        </p:nvSpPr>
        <p:spPr>
          <a:xfrm>
            <a:off x="6800850" y="5440045"/>
            <a:ext cx="1894205" cy="891540"/>
          </a:xfrm>
          <a:prstGeom prst="rect">
            <a:avLst/>
          </a:prstGeom>
          <a:noFill/>
        </p:spPr>
        <p:txBody>
          <a:bodyPr wrap="square" rtlCol="0">
            <a:spAutoFit/>
          </a:bodyPr>
          <a:p>
            <a:pPr algn="ctr"/>
            <a:r>
              <a:rPr lang="zh-CN" altLang="en-US" sz="2000" b="1">
                <a:latin typeface="黑体" panose="02010609060101010101" charset="-122"/>
                <a:ea typeface="黑体" panose="02010609060101010101" charset="-122"/>
              </a:rPr>
              <a:t>陈霖</a:t>
            </a:r>
            <a:endParaRPr lang="zh-CN" altLang="en-US" sz="2000" b="1">
              <a:latin typeface="黑体" panose="02010609060101010101" charset="-122"/>
              <a:ea typeface="黑体" panose="02010609060101010101" charset="-122"/>
            </a:endParaRPr>
          </a:p>
          <a:p>
            <a:pPr algn="ctr"/>
            <a:r>
              <a:rPr lang="en-US" sz="1600">
                <a:latin typeface="黑体" panose="02010609060101010101" charset="-122"/>
                <a:ea typeface="黑体" panose="02010609060101010101" charset="-122"/>
                <a:cs typeface="黑体" panose="02010609060101010101" charset="-122"/>
                <a:sym typeface="+mn-ea"/>
              </a:rPr>
              <a:t>计算机学院</a:t>
            </a:r>
            <a:endParaRPr lang="zh-CN" altLang="en-US" sz="1600">
              <a:latin typeface="黑体" panose="02010609060101010101" charset="-122"/>
              <a:ea typeface="黑体" panose="02010609060101010101" charset="-122"/>
            </a:endParaRPr>
          </a:p>
          <a:p>
            <a:pPr algn="ctr"/>
            <a:r>
              <a:rPr lang="zh-CN" altLang="en-US" sz="1600">
                <a:latin typeface="黑体" panose="02010609060101010101" charset="-122"/>
                <a:ea typeface="黑体" panose="02010609060101010101" charset="-122"/>
              </a:rPr>
              <a:t>数据采集与展现</a:t>
            </a:r>
            <a:endParaRPr lang="zh-CN" altLang="en-US" sz="1600">
              <a:latin typeface="黑体" panose="02010609060101010101" charset="-122"/>
              <a:ea typeface="黑体" panose="02010609060101010101" charset="-122"/>
            </a:endParaRPr>
          </a:p>
        </p:txBody>
      </p:sp>
      <p:sp>
        <p:nvSpPr>
          <p:cNvPr id="32" name="文本框 31"/>
          <p:cNvSpPr txBox="1"/>
          <p:nvPr/>
        </p:nvSpPr>
        <p:spPr>
          <a:xfrm>
            <a:off x="8695055" y="5440045"/>
            <a:ext cx="2512695" cy="1137285"/>
          </a:xfrm>
          <a:prstGeom prst="rect">
            <a:avLst/>
          </a:prstGeom>
          <a:noFill/>
        </p:spPr>
        <p:txBody>
          <a:bodyPr wrap="square" rtlCol="0">
            <a:spAutoFit/>
          </a:bodyPr>
          <a:p>
            <a:pPr algn="ctr"/>
            <a:r>
              <a:rPr lang="en-US" altLang="zh-CN">
                <a:latin typeface="黑体" panose="02010609060101010101" charset="-122"/>
                <a:ea typeface="黑体" panose="02010609060101010101" charset="-122"/>
                <a:cs typeface="黑体" panose="02010609060101010101" charset="-122"/>
              </a:rPr>
              <a:t> </a:t>
            </a:r>
            <a:r>
              <a:rPr lang="zh-CN" altLang="en-US" sz="2000" b="1">
                <a:latin typeface="黑体" panose="02010609060101010101" charset="-122"/>
                <a:ea typeface="黑体" panose="02010609060101010101" charset="-122"/>
                <a:cs typeface="黑体" panose="02010609060101010101" charset="-122"/>
              </a:rPr>
              <a:t>王杰</a:t>
            </a:r>
            <a:endParaRPr lang="zh-CN" altLang="en-US" sz="2000" b="1">
              <a:latin typeface="黑体" panose="02010609060101010101" charset="-122"/>
              <a:ea typeface="黑体" panose="02010609060101010101" charset="-122"/>
              <a:cs typeface="黑体" panose="02010609060101010101" charset="-122"/>
            </a:endParaRPr>
          </a:p>
          <a:p>
            <a:pPr algn="ctr"/>
            <a:r>
              <a:rPr lang="en-US" sz="1600">
                <a:latin typeface="黑体" panose="02010609060101010101" charset="-122"/>
                <a:ea typeface="黑体" panose="02010609060101010101" charset="-122"/>
                <a:cs typeface="黑体" panose="02010609060101010101" charset="-122"/>
                <a:sym typeface="+mn-ea"/>
              </a:rPr>
              <a:t>计算机学院</a:t>
            </a:r>
            <a:endParaRPr lang="zh-CN" altLang="en-US" sz="1600">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rPr>
              <a:t>网站整体架构</a:t>
            </a:r>
            <a:endParaRPr lang="zh-CN" altLang="en-US" sz="1600">
              <a:latin typeface="黑体" panose="02010609060101010101" charset="-122"/>
              <a:ea typeface="黑体" panose="02010609060101010101" charset="-122"/>
              <a:cs typeface="黑体" panose="02010609060101010101" charset="-122"/>
            </a:endParaRPr>
          </a:p>
          <a:p>
            <a:pPr algn="ctr"/>
            <a:r>
              <a:rPr lang="zh-CN" altLang="en-US" sz="1600">
                <a:latin typeface="黑体" panose="02010609060101010101" charset="-122"/>
                <a:ea typeface="黑体" panose="02010609060101010101" charset="-122"/>
                <a:cs typeface="黑体" panose="02010609060101010101" charset="-122"/>
              </a:rPr>
              <a:t>后台的业务代码</a:t>
            </a:r>
            <a:endParaRPr lang="zh-CN" altLang="en-US" sz="1600">
              <a:latin typeface="黑体" panose="02010609060101010101" charset="-122"/>
              <a:ea typeface="黑体" panose="02010609060101010101" charset="-122"/>
              <a:cs typeface="黑体" panose="02010609060101010101" charset="-122"/>
            </a:endParaRPr>
          </a:p>
        </p:txBody>
      </p:sp>
      <p:graphicFrame>
        <p:nvGraphicFramePr>
          <p:cNvPr id="35" name="表格 34"/>
          <p:cNvGraphicFramePr/>
          <p:nvPr/>
        </p:nvGraphicFramePr>
        <p:xfrm>
          <a:off x="264160" y="1818005"/>
          <a:ext cx="1473200" cy="360680"/>
        </p:xfrm>
        <a:graphic>
          <a:graphicData uri="http://schemas.openxmlformats.org/drawingml/2006/table">
            <a:tbl>
              <a:tblPr firstRow="1" bandRow="1">
                <a:tableStyleId>{5940675A-B579-460E-94D1-54222C63F5DA}</a:tableStyleId>
              </a:tblPr>
              <a:tblGrid>
                <a:gridCol w="1473200"/>
              </a:tblGrid>
              <a:tr h="360680">
                <a:tc>
                  <a:txBody>
                    <a:bodyPr/>
                    <a:p>
                      <a:pPr indent="0">
                        <a:buNone/>
                      </a:pPr>
                      <a:endParaRPr lang="en-US" altLang="en-US" sz="2400" b="1">
                        <a:latin typeface="黑体" panose="02010609060101010101" charset="-122"/>
                        <a:ea typeface="黑体" panose="02010609060101010101" charset="-122"/>
                        <a:cs typeface="幼圆" panose="02010509060101010101" pitchFamily="49" charset="-122"/>
                      </a:endParaRPr>
                    </a:p>
                  </a:txBody>
                  <a:tcPr marL="68580" marR="68580" marT="0" marB="0" vert="horz" anchor="ctr">
                    <a:lnL>
                      <a:noFill/>
                    </a:lnL>
                    <a:lnR>
                      <a:noFill/>
                    </a:lnR>
                    <a:lnT>
                      <a:noFill/>
                    </a:lnT>
                    <a:lnB>
                      <a:noFill/>
                    </a:lnB>
                    <a:lnTlToBr>
                      <a:noFill/>
                    </a:lnTlToBr>
                    <a:lnBlToTr>
                      <a:noFill/>
                    </a:lnBlToTr>
                    <a:noFill/>
                  </a:tcPr>
                </a:tc>
              </a:tr>
            </a:tbl>
          </a:graphicData>
        </a:graphic>
      </p:graphicFrame>
      <p:sp>
        <p:nvSpPr>
          <p:cNvPr id="2" name="文本框 1"/>
          <p:cNvSpPr txBox="1"/>
          <p:nvPr/>
        </p:nvSpPr>
        <p:spPr>
          <a:xfrm>
            <a:off x="377190" y="2414270"/>
            <a:ext cx="2059305" cy="1753235"/>
          </a:xfrm>
          <a:prstGeom prst="rect">
            <a:avLst/>
          </a:prstGeom>
          <a:noFill/>
          <a:ln w="19050">
            <a:solidFill>
              <a:schemeClr val="tx1"/>
            </a:solidFill>
            <a:prstDash val="sysDash"/>
          </a:ln>
        </p:spPr>
        <p:txBody>
          <a:bodyPr wrap="square" rtlCol="0" anchor="t">
            <a:spAutoFit/>
          </a:bodyPr>
          <a:p>
            <a:pPr marL="0" indent="0">
              <a:buFont typeface="Wingdings" panose="05000000000000000000" charset="0"/>
              <a:buNone/>
            </a:pPr>
            <a:r>
              <a:rPr lang="zh-CN" b="1" dirty="0">
                <a:solidFill>
                  <a:schemeClr val="accent6">
                    <a:lumMod val="50000"/>
                  </a:schemeClr>
                </a:solidFill>
                <a:latin typeface="黑体" panose="02010609060101010101" charset="-122"/>
                <a:ea typeface="黑体" panose="02010609060101010101" charset="-122"/>
                <a:sym typeface="+mn-ea"/>
              </a:rPr>
              <a:t>跨学科多领域合作</a:t>
            </a:r>
            <a:endParaRPr lang="zh-CN" b="1" dirty="0">
              <a:solidFill>
                <a:schemeClr val="accent6">
                  <a:lumMod val="50000"/>
                </a:schemeClr>
              </a:solidFill>
              <a:latin typeface="黑体" panose="02010609060101010101" charset="-122"/>
              <a:ea typeface="黑体" panose="02010609060101010101" charset="-122"/>
              <a:sym typeface="+mn-ea"/>
            </a:endParaRPr>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p:txBody>
      </p:sp>
    </p:spTree>
    <p:custDataLst>
      <p:tags r:id="rId10"/>
    </p:custData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p:bldP spid="3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1688" y="228600"/>
            <a:ext cx="366871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技术支持</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grpSp>
        <p:nvGrpSpPr>
          <p:cNvPr id="12" name="Group 36"/>
          <p:cNvGrpSpPr/>
          <p:nvPr/>
        </p:nvGrpSpPr>
        <p:grpSpPr>
          <a:xfrm>
            <a:off x="4168104" y="1381126"/>
            <a:ext cx="3683215" cy="3762374"/>
            <a:chOff x="3967624" y="1176338"/>
            <a:chExt cx="4084176" cy="4171950"/>
          </a:xfrm>
        </p:grpSpPr>
        <p:grpSp>
          <p:nvGrpSpPr>
            <p:cNvPr id="27" name="Group 37"/>
            <p:cNvGrpSpPr/>
            <p:nvPr/>
          </p:nvGrpSpPr>
          <p:grpSpPr>
            <a:xfrm>
              <a:off x="4213224" y="1176338"/>
              <a:ext cx="3838576" cy="4171950"/>
              <a:chOff x="4213224" y="1176338"/>
              <a:chExt cx="3838576" cy="4171950"/>
            </a:xfrm>
          </p:grpSpPr>
          <p:sp>
            <p:nvSpPr>
              <p:cNvPr id="44" name="Freeform: Shape 51"/>
              <p:cNvSpPr/>
              <p:nvPr/>
            </p:nvSpPr>
            <p:spPr>
              <a:xfrm>
                <a:off x="4213224" y="1509712"/>
                <a:ext cx="3838576" cy="3838576"/>
              </a:xfrm>
              <a:custGeom>
                <a:avLst/>
                <a:gdLst>
                  <a:gd name="connsiteX0" fmla="*/ 1919288 w 3838576"/>
                  <a:gd name="connsiteY0" fmla="*/ 0 h 3838576"/>
                  <a:gd name="connsiteX1" fmla="*/ 3838576 w 3838576"/>
                  <a:gd name="connsiteY1" fmla="*/ 1919288 h 3838576"/>
                  <a:gd name="connsiteX2" fmla="*/ 1919288 w 3838576"/>
                  <a:gd name="connsiteY2" fmla="*/ 3838576 h 3838576"/>
                  <a:gd name="connsiteX3" fmla="*/ 0 w 3838576"/>
                  <a:gd name="connsiteY3" fmla="*/ 1919288 h 3838576"/>
                  <a:gd name="connsiteX4" fmla="*/ 959644 w 3838576"/>
                  <a:gd name="connsiteY4" fmla="*/ 1919288 h 3838576"/>
                  <a:gd name="connsiteX5" fmla="*/ 1919288 w 3838576"/>
                  <a:gd name="connsiteY5" fmla="*/ 2878932 h 3838576"/>
                  <a:gd name="connsiteX6" fmla="*/ 2878932 w 3838576"/>
                  <a:gd name="connsiteY6" fmla="*/ 1919288 h 3838576"/>
                  <a:gd name="connsiteX7" fmla="*/ 1919288 w 3838576"/>
                  <a:gd name="connsiteY7" fmla="*/ 959644 h 3838576"/>
                  <a:gd name="connsiteX8" fmla="*/ 1919288 w 3838576"/>
                  <a:gd name="connsiteY8" fmla="*/ 0 h 38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8576" h="3838576">
                    <a:moveTo>
                      <a:pt x="1919288" y="0"/>
                    </a:moveTo>
                    <a:cubicBezTo>
                      <a:pt x="2979281" y="0"/>
                      <a:pt x="3838576" y="859295"/>
                      <a:pt x="3838576" y="1919288"/>
                    </a:cubicBezTo>
                    <a:cubicBezTo>
                      <a:pt x="3838576" y="2979281"/>
                      <a:pt x="2979281" y="3838576"/>
                      <a:pt x="1919288" y="3838576"/>
                    </a:cubicBezTo>
                    <a:cubicBezTo>
                      <a:pt x="859295" y="3838576"/>
                      <a:pt x="0" y="2979281"/>
                      <a:pt x="0" y="1919288"/>
                    </a:cubicBezTo>
                    <a:lnTo>
                      <a:pt x="959644" y="1919288"/>
                    </a:lnTo>
                    <a:cubicBezTo>
                      <a:pt x="959644" y="2449285"/>
                      <a:pt x="1389291" y="2878932"/>
                      <a:pt x="1919288" y="2878932"/>
                    </a:cubicBezTo>
                    <a:cubicBezTo>
                      <a:pt x="2449285" y="2878932"/>
                      <a:pt x="2878932" y="2449285"/>
                      <a:pt x="2878932" y="1919288"/>
                    </a:cubicBezTo>
                    <a:cubicBezTo>
                      <a:pt x="2878932" y="1389291"/>
                      <a:pt x="2449285" y="959644"/>
                      <a:pt x="1919288" y="959644"/>
                    </a:cubicBezTo>
                    <a:lnTo>
                      <a:pt x="1919288" y="0"/>
                    </a:lnTo>
                    <a:close/>
                  </a:path>
                </a:pathLst>
              </a:cu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45" name="Isosceles Triangle 52"/>
              <p:cNvSpPr/>
              <p:nvPr/>
            </p:nvSpPr>
            <p:spPr>
              <a:xfrm rot="16200000">
                <a:off x="5028161" y="1691234"/>
                <a:ext cx="1619250" cy="589457"/>
              </a:xfrm>
              <a:prstGeom prst="triangle">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grpSp>
        <p:grpSp>
          <p:nvGrpSpPr>
            <p:cNvPr id="28" name="Group 38"/>
            <p:cNvGrpSpPr/>
            <p:nvPr/>
          </p:nvGrpSpPr>
          <p:grpSpPr>
            <a:xfrm>
              <a:off x="3967624" y="2001662"/>
              <a:ext cx="1427338" cy="1427338"/>
              <a:chOff x="3967624" y="2001662"/>
              <a:chExt cx="1427338" cy="1427338"/>
            </a:xfrm>
          </p:grpSpPr>
          <p:sp>
            <p:nvSpPr>
              <p:cNvPr id="42" name="Rectangle: Rounded Corners 49"/>
              <p:cNvSpPr/>
              <p:nvPr/>
            </p:nvSpPr>
            <p:spPr>
              <a:xfrm>
                <a:off x="3967624" y="2001662"/>
                <a:ext cx="1427338" cy="1427338"/>
              </a:xfrm>
              <a:prstGeom prst="roundRect">
                <a:avLst/>
              </a:prstGeom>
              <a:solidFill>
                <a:schemeClr val="bg1">
                  <a:lumMod val="75000"/>
                </a:schemeClr>
              </a:solidFill>
              <a:ln w="762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43" name="Rectangle: Rounded Corners 50"/>
              <p:cNvSpPr/>
              <p:nvPr/>
            </p:nvSpPr>
            <p:spPr>
              <a:xfrm>
                <a:off x="4056523" y="2090562"/>
                <a:ext cx="1249538" cy="1249538"/>
              </a:xfrm>
              <a:prstGeom prst="round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grpSp>
        <p:sp>
          <p:nvSpPr>
            <p:cNvPr id="31" name="Oval 39"/>
            <p:cNvSpPr/>
            <p:nvPr/>
          </p:nvSpPr>
          <p:spPr>
            <a:xfrm>
              <a:off x="6590985" y="1843513"/>
              <a:ext cx="705026" cy="705026"/>
            </a:xfrm>
            <a:prstGeom prst="ellipse">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32" name="Oval 40"/>
            <p:cNvSpPr/>
            <p:nvPr/>
          </p:nvSpPr>
          <p:spPr>
            <a:xfrm>
              <a:off x="7220093" y="3076487"/>
              <a:ext cx="705026" cy="705026"/>
            </a:xfrm>
            <a:prstGeom prst="ellipse">
              <a:avLst/>
            </a:prstGeom>
            <a:solidFill>
              <a:schemeClr val="accent5"/>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33" name="Oval 41"/>
            <p:cNvSpPr/>
            <p:nvPr/>
          </p:nvSpPr>
          <p:spPr>
            <a:xfrm>
              <a:off x="4422598" y="3539859"/>
              <a:ext cx="705026" cy="705026"/>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35" name="Oval 42"/>
            <p:cNvSpPr/>
            <p:nvPr/>
          </p:nvSpPr>
          <p:spPr>
            <a:xfrm>
              <a:off x="5306061" y="4421877"/>
              <a:ext cx="705026" cy="705026"/>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36" name="Oval 43"/>
            <p:cNvSpPr/>
            <p:nvPr/>
          </p:nvSpPr>
          <p:spPr>
            <a:xfrm>
              <a:off x="6678931" y="4212387"/>
              <a:ext cx="705026" cy="705026"/>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37" name="Freeform: Shape 44"/>
            <p:cNvSpPr/>
            <p:nvPr/>
          </p:nvSpPr>
          <p:spPr>
            <a:xfrm>
              <a:off x="6713282" y="2072608"/>
              <a:ext cx="380130" cy="265913"/>
            </a:xfrm>
            <a:custGeom>
              <a:avLst/>
              <a:gdLst>
                <a:gd name="connsiteX0" fmla="*/ 303212 w 338138"/>
                <a:gd name="connsiteY0" fmla="*/ 103188 h 236538"/>
                <a:gd name="connsiteX1" fmla="*/ 303212 w 338138"/>
                <a:gd name="connsiteY1" fmla="*/ 122238 h 236538"/>
                <a:gd name="connsiteX2" fmla="*/ 306034 w 338138"/>
                <a:gd name="connsiteY2" fmla="*/ 122238 h 236538"/>
                <a:gd name="connsiteX3" fmla="*/ 315912 w 338138"/>
                <a:gd name="connsiteY3" fmla="*/ 112713 h 236538"/>
                <a:gd name="connsiteX4" fmla="*/ 306034 w 338138"/>
                <a:gd name="connsiteY4" fmla="*/ 103188 h 236538"/>
                <a:gd name="connsiteX5" fmla="*/ 303212 w 338138"/>
                <a:gd name="connsiteY5" fmla="*/ 103188 h 236538"/>
                <a:gd name="connsiteX6" fmla="*/ 65087 w 338138"/>
                <a:gd name="connsiteY6" fmla="*/ 90488 h 236538"/>
                <a:gd name="connsiteX7" fmla="*/ 61912 w 338138"/>
                <a:gd name="connsiteY7" fmla="*/ 96838 h 236538"/>
                <a:gd name="connsiteX8" fmla="*/ 68262 w 338138"/>
                <a:gd name="connsiteY8" fmla="*/ 96838 h 236538"/>
                <a:gd name="connsiteX9" fmla="*/ 90487 w 338138"/>
                <a:gd name="connsiteY9" fmla="*/ 87313 h 236538"/>
                <a:gd name="connsiteX10" fmla="*/ 90487 w 338138"/>
                <a:gd name="connsiteY10" fmla="*/ 107951 h 236538"/>
                <a:gd name="connsiteX11" fmla="*/ 98107 w 338138"/>
                <a:gd name="connsiteY11" fmla="*/ 107951 h 236538"/>
                <a:gd name="connsiteX12" fmla="*/ 109537 w 338138"/>
                <a:gd name="connsiteY12" fmla="*/ 97632 h 236538"/>
                <a:gd name="connsiteX13" fmla="*/ 98107 w 338138"/>
                <a:gd name="connsiteY13" fmla="*/ 87313 h 236538"/>
                <a:gd name="connsiteX14" fmla="*/ 90487 w 338138"/>
                <a:gd name="connsiteY14" fmla="*/ 87313 h 236538"/>
                <a:gd name="connsiteX15" fmla="*/ 86677 w 338138"/>
                <a:gd name="connsiteY15" fmla="*/ 79375 h 236538"/>
                <a:gd name="connsiteX16" fmla="*/ 98107 w 338138"/>
                <a:gd name="connsiteY16" fmla="*/ 79375 h 236538"/>
                <a:gd name="connsiteX17" fmla="*/ 115887 w 338138"/>
                <a:gd name="connsiteY17" fmla="*/ 97632 h 236538"/>
                <a:gd name="connsiteX18" fmla="*/ 98107 w 338138"/>
                <a:gd name="connsiteY18" fmla="*/ 115888 h 236538"/>
                <a:gd name="connsiteX19" fmla="*/ 86677 w 338138"/>
                <a:gd name="connsiteY19" fmla="*/ 115888 h 236538"/>
                <a:gd name="connsiteX20" fmla="*/ 84137 w 338138"/>
                <a:gd name="connsiteY20" fmla="*/ 113280 h 236538"/>
                <a:gd name="connsiteX21" fmla="*/ 84137 w 338138"/>
                <a:gd name="connsiteY21" fmla="*/ 81983 h 236538"/>
                <a:gd name="connsiteX22" fmla="*/ 86677 w 338138"/>
                <a:gd name="connsiteY22" fmla="*/ 79375 h 236538"/>
                <a:gd name="connsiteX23" fmla="*/ 63764 w 338138"/>
                <a:gd name="connsiteY23" fmla="*/ 79375 h 236538"/>
                <a:gd name="connsiteX24" fmla="*/ 66410 w 338138"/>
                <a:gd name="connsiteY24" fmla="*/ 79375 h 236538"/>
                <a:gd name="connsiteX25" fmla="*/ 69056 w 338138"/>
                <a:gd name="connsiteY25" fmla="*/ 80727 h 236538"/>
                <a:gd name="connsiteX26" fmla="*/ 80962 w 338138"/>
                <a:gd name="connsiteY26" fmla="*/ 113183 h 236538"/>
                <a:gd name="connsiteX27" fmla="*/ 78316 w 338138"/>
                <a:gd name="connsiteY27" fmla="*/ 115888 h 236538"/>
                <a:gd name="connsiteX28" fmla="*/ 75670 w 338138"/>
                <a:gd name="connsiteY28" fmla="*/ 115888 h 236538"/>
                <a:gd name="connsiteX29" fmla="*/ 74347 w 338138"/>
                <a:gd name="connsiteY29" fmla="*/ 114536 h 236538"/>
                <a:gd name="connsiteX30" fmla="*/ 70378 w 338138"/>
                <a:gd name="connsiteY30" fmla="*/ 105069 h 236538"/>
                <a:gd name="connsiteX31" fmla="*/ 59795 w 338138"/>
                <a:gd name="connsiteY31" fmla="*/ 105069 h 236538"/>
                <a:gd name="connsiteX32" fmla="*/ 55826 w 338138"/>
                <a:gd name="connsiteY32" fmla="*/ 114536 h 236538"/>
                <a:gd name="connsiteX33" fmla="*/ 54503 w 338138"/>
                <a:gd name="connsiteY33" fmla="*/ 115888 h 236538"/>
                <a:gd name="connsiteX34" fmla="*/ 51858 w 338138"/>
                <a:gd name="connsiteY34" fmla="*/ 115888 h 236538"/>
                <a:gd name="connsiteX35" fmla="*/ 49212 w 338138"/>
                <a:gd name="connsiteY35" fmla="*/ 114536 h 236538"/>
                <a:gd name="connsiteX36" fmla="*/ 49212 w 338138"/>
                <a:gd name="connsiteY36" fmla="*/ 113183 h 236538"/>
                <a:gd name="connsiteX37" fmla="*/ 61118 w 338138"/>
                <a:gd name="connsiteY37" fmla="*/ 80727 h 236538"/>
                <a:gd name="connsiteX38" fmla="*/ 63764 w 338138"/>
                <a:gd name="connsiteY38" fmla="*/ 79375 h 236538"/>
                <a:gd name="connsiteX39" fmla="*/ 19050 w 338138"/>
                <a:gd name="connsiteY39" fmla="*/ 63500 h 236538"/>
                <a:gd name="connsiteX40" fmla="*/ 19050 w 338138"/>
                <a:gd name="connsiteY40" fmla="*/ 132790 h 236538"/>
                <a:gd name="connsiteX41" fmla="*/ 120915 w 338138"/>
                <a:gd name="connsiteY41" fmla="*/ 132790 h 236538"/>
                <a:gd name="connsiteX42" fmla="*/ 124884 w 338138"/>
                <a:gd name="connsiteY42" fmla="*/ 134097 h 236538"/>
                <a:gd name="connsiteX43" fmla="*/ 161925 w 338138"/>
                <a:gd name="connsiteY43" fmla="*/ 152400 h 236538"/>
                <a:gd name="connsiteX44" fmla="*/ 152665 w 338138"/>
                <a:gd name="connsiteY44" fmla="*/ 123638 h 236538"/>
                <a:gd name="connsiteX45" fmla="*/ 152665 w 338138"/>
                <a:gd name="connsiteY45" fmla="*/ 121024 h 236538"/>
                <a:gd name="connsiteX46" fmla="*/ 152665 w 338138"/>
                <a:gd name="connsiteY46" fmla="*/ 63500 h 236538"/>
                <a:gd name="connsiteX47" fmla="*/ 19050 w 338138"/>
                <a:gd name="connsiteY47" fmla="*/ 63500 h 236538"/>
                <a:gd name="connsiteX48" fmla="*/ 52387 w 338138"/>
                <a:gd name="connsiteY48" fmla="*/ 17463 h 236538"/>
                <a:gd name="connsiteX49" fmla="*/ 52387 w 338138"/>
                <a:gd name="connsiteY49" fmla="*/ 43782 h 236538"/>
                <a:gd name="connsiteX50" fmla="*/ 161817 w 338138"/>
                <a:gd name="connsiteY50" fmla="*/ 43782 h 236538"/>
                <a:gd name="connsiteX51" fmla="*/ 169728 w 338138"/>
                <a:gd name="connsiteY51" fmla="*/ 52994 h 236538"/>
                <a:gd name="connsiteX52" fmla="*/ 169728 w 338138"/>
                <a:gd name="connsiteY52" fmla="*/ 118791 h 236538"/>
                <a:gd name="connsiteX53" fmla="*/ 186868 w 338138"/>
                <a:gd name="connsiteY53" fmla="*/ 167482 h 236538"/>
                <a:gd name="connsiteX54" fmla="*/ 184231 w 338138"/>
                <a:gd name="connsiteY54" fmla="*/ 176693 h 236538"/>
                <a:gd name="connsiteX55" fmla="*/ 177639 w 338138"/>
                <a:gd name="connsiteY55" fmla="*/ 179325 h 236538"/>
                <a:gd name="connsiteX56" fmla="*/ 173683 w 338138"/>
                <a:gd name="connsiteY56" fmla="*/ 178009 h 236538"/>
                <a:gd name="connsiteX57" fmla="*/ 119627 w 338138"/>
                <a:gd name="connsiteY57" fmla="*/ 150374 h 236538"/>
                <a:gd name="connsiteX58" fmla="*/ 52387 w 338138"/>
                <a:gd name="connsiteY58" fmla="*/ 150374 h 236538"/>
                <a:gd name="connsiteX59" fmla="*/ 52387 w 338138"/>
                <a:gd name="connsiteY59" fmla="*/ 217488 h 236538"/>
                <a:gd name="connsiteX60" fmla="*/ 285750 w 338138"/>
                <a:gd name="connsiteY60" fmla="*/ 217488 h 236538"/>
                <a:gd name="connsiteX61" fmla="*/ 285750 w 338138"/>
                <a:gd name="connsiteY61" fmla="*/ 17463 h 236538"/>
                <a:gd name="connsiteX62" fmla="*/ 52387 w 338138"/>
                <a:gd name="connsiteY62" fmla="*/ 17463 h 236538"/>
                <a:gd name="connsiteX63" fmla="*/ 42267 w 338138"/>
                <a:gd name="connsiteY63" fmla="*/ 0 h 236538"/>
                <a:gd name="connsiteX64" fmla="*/ 328892 w 338138"/>
                <a:gd name="connsiteY64" fmla="*/ 0 h 236538"/>
                <a:gd name="connsiteX65" fmla="*/ 338138 w 338138"/>
                <a:gd name="connsiteY65" fmla="*/ 9199 h 236538"/>
                <a:gd name="connsiteX66" fmla="*/ 338138 w 338138"/>
                <a:gd name="connsiteY66" fmla="*/ 227339 h 236538"/>
                <a:gd name="connsiteX67" fmla="*/ 328892 w 338138"/>
                <a:gd name="connsiteY67" fmla="*/ 236538 h 236538"/>
                <a:gd name="connsiteX68" fmla="*/ 42267 w 338138"/>
                <a:gd name="connsiteY68" fmla="*/ 236538 h 236538"/>
                <a:gd name="connsiteX69" fmla="*/ 33021 w 338138"/>
                <a:gd name="connsiteY69" fmla="*/ 227339 h 236538"/>
                <a:gd name="connsiteX70" fmla="*/ 33021 w 338138"/>
                <a:gd name="connsiteY70" fmla="*/ 151122 h 236538"/>
                <a:gd name="connsiteX71" fmla="*/ 9246 w 338138"/>
                <a:gd name="connsiteY71" fmla="*/ 151122 h 236538"/>
                <a:gd name="connsiteX72" fmla="*/ 0 w 338138"/>
                <a:gd name="connsiteY72" fmla="*/ 141923 h 236538"/>
                <a:gd name="connsiteX73" fmla="*/ 0 w 338138"/>
                <a:gd name="connsiteY73" fmla="*/ 53878 h 236538"/>
                <a:gd name="connsiteX74" fmla="*/ 9246 w 338138"/>
                <a:gd name="connsiteY74" fmla="*/ 44679 h 236538"/>
                <a:gd name="connsiteX75" fmla="*/ 33021 w 338138"/>
                <a:gd name="connsiteY75" fmla="*/ 44679 h 236538"/>
                <a:gd name="connsiteX76" fmla="*/ 33021 w 338138"/>
                <a:gd name="connsiteY76" fmla="*/ 9199 h 236538"/>
                <a:gd name="connsiteX77" fmla="*/ 42267 w 338138"/>
                <a:gd name="connsiteY77" fmla="*/ 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8138" h="236538">
                  <a:moveTo>
                    <a:pt x="303212" y="103188"/>
                  </a:moveTo>
                  <a:cubicBezTo>
                    <a:pt x="303212" y="103188"/>
                    <a:pt x="303212" y="103188"/>
                    <a:pt x="303212" y="122238"/>
                  </a:cubicBezTo>
                  <a:cubicBezTo>
                    <a:pt x="303212" y="122238"/>
                    <a:pt x="303212" y="122238"/>
                    <a:pt x="306034" y="122238"/>
                  </a:cubicBezTo>
                  <a:cubicBezTo>
                    <a:pt x="311679" y="122238"/>
                    <a:pt x="315912" y="116795"/>
                    <a:pt x="315912" y="112713"/>
                  </a:cubicBezTo>
                  <a:cubicBezTo>
                    <a:pt x="315912" y="107270"/>
                    <a:pt x="311679" y="103188"/>
                    <a:pt x="306034" y="103188"/>
                  </a:cubicBezTo>
                  <a:cubicBezTo>
                    <a:pt x="306034" y="103188"/>
                    <a:pt x="306034" y="103188"/>
                    <a:pt x="303212" y="103188"/>
                  </a:cubicBezTo>
                  <a:close/>
                  <a:moveTo>
                    <a:pt x="65087" y="90488"/>
                  </a:moveTo>
                  <a:lnTo>
                    <a:pt x="61912" y="96838"/>
                  </a:lnTo>
                  <a:lnTo>
                    <a:pt x="68262" y="96838"/>
                  </a:lnTo>
                  <a:close/>
                  <a:moveTo>
                    <a:pt x="90487" y="87313"/>
                  </a:moveTo>
                  <a:cubicBezTo>
                    <a:pt x="90487" y="87313"/>
                    <a:pt x="90487" y="87313"/>
                    <a:pt x="90487" y="107951"/>
                  </a:cubicBezTo>
                  <a:cubicBezTo>
                    <a:pt x="90487" y="107951"/>
                    <a:pt x="90487" y="107951"/>
                    <a:pt x="98107" y="107951"/>
                  </a:cubicBezTo>
                  <a:cubicBezTo>
                    <a:pt x="104457" y="107951"/>
                    <a:pt x="109537" y="104081"/>
                    <a:pt x="109537" y="97632"/>
                  </a:cubicBezTo>
                  <a:cubicBezTo>
                    <a:pt x="109537" y="92473"/>
                    <a:pt x="104457" y="87313"/>
                    <a:pt x="98107" y="87313"/>
                  </a:cubicBezTo>
                  <a:cubicBezTo>
                    <a:pt x="98107" y="87313"/>
                    <a:pt x="98107" y="87313"/>
                    <a:pt x="90487" y="87313"/>
                  </a:cubicBezTo>
                  <a:close/>
                  <a:moveTo>
                    <a:pt x="86677" y="79375"/>
                  </a:moveTo>
                  <a:cubicBezTo>
                    <a:pt x="86677" y="79375"/>
                    <a:pt x="86677" y="79375"/>
                    <a:pt x="98107" y="79375"/>
                  </a:cubicBezTo>
                  <a:cubicBezTo>
                    <a:pt x="108267" y="79375"/>
                    <a:pt x="115887" y="88503"/>
                    <a:pt x="115887" y="97632"/>
                  </a:cubicBezTo>
                  <a:cubicBezTo>
                    <a:pt x="115887" y="108064"/>
                    <a:pt x="108267" y="115888"/>
                    <a:pt x="98107" y="115888"/>
                  </a:cubicBezTo>
                  <a:cubicBezTo>
                    <a:pt x="98107" y="115888"/>
                    <a:pt x="98107" y="115888"/>
                    <a:pt x="86677" y="115888"/>
                  </a:cubicBezTo>
                  <a:cubicBezTo>
                    <a:pt x="85407" y="115888"/>
                    <a:pt x="84137" y="114584"/>
                    <a:pt x="84137" y="113280"/>
                  </a:cubicBezTo>
                  <a:cubicBezTo>
                    <a:pt x="84137" y="113280"/>
                    <a:pt x="84137" y="113280"/>
                    <a:pt x="84137" y="81983"/>
                  </a:cubicBezTo>
                  <a:cubicBezTo>
                    <a:pt x="84137" y="80679"/>
                    <a:pt x="85407" y="79375"/>
                    <a:pt x="86677" y="79375"/>
                  </a:cubicBezTo>
                  <a:close/>
                  <a:moveTo>
                    <a:pt x="63764" y="79375"/>
                  </a:moveTo>
                  <a:cubicBezTo>
                    <a:pt x="63764" y="79375"/>
                    <a:pt x="63764" y="79375"/>
                    <a:pt x="66410" y="79375"/>
                  </a:cubicBezTo>
                  <a:cubicBezTo>
                    <a:pt x="67733" y="79375"/>
                    <a:pt x="67733" y="79375"/>
                    <a:pt x="69056" y="80727"/>
                  </a:cubicBezTo>
                  <a:lnTo>
                    <a:pt x="80962" y="113183"/>
                  </a:lnTo>
                  <a:cubicBezTo>
                    <a:pt x="80962" y="114536"/>
                    <a:pt x="79639" y="115888"/>
                    <a:pt x="78316" y="115888"/>
                  </a:cubicBezTo>
                  <a:cubicBezTo>
                    <a:pt x="78316" y="115888"/>
                    <a:pt x="78316" y="115888"/>
                    <a:pt x="75670" y="115888"/>
                  </a:cubicBezTo>
                  <a:cubicBezTo>
                    <a:pt x="74347" y="115888"/>
                    <a:pt x="74347" y="114536"/>
                    <a:pt x="74347" y="114536"/>
                  </a:cubicBezTo>
                  <a:cubicBezTo>
                    <a:pt x="74347" y="114536"/>
                    <a:pt x="74347" y="114536"/>
                    <a:pt x="70378" y="105069"/>
                  </a:cubicBezTo>
                  <a:cubicBezTo>
                    <a:pt x="70378" y="105069"/>
                    <a:pt x="70378" y="105069"/>
                    <a:pt x="59795" y="105069"/>
                  </a:cubicBezTo>
                  <a:cubicBezTo>
                    <a:pt x="59795" y="105069"/>
                    <a:pt x="59795" y="105069"/>
                    <a:pt x="55826" y="114536"/>
                  </a:cubicBezTo>
                  <a:cubicBezTo>
                    <a:pt x="55826" y="114536"/>
                    <a:pt x="55826" y="115888"/>
                    <a:pt x="54503" y="115888"/>
                  </a:cubicBezTo>
                  <a:cubicBezTo>
                    <a:pt x="54503" y="115888"/>
                    <a:pt x="54503" y="115888"/>
                    <a:pt x="51858" y="115888"/>
                  </a:cubicBezTo>
                  <a:cubicBezTo>
                    <a:pt x="50535" y="115888"/>
                    <a:pt x="50535" y="115888"/>
                    <a:pt x="49212" y="114536"/>
                  </a:cubicBezTo>
                  <a:cubicBezTo>
                    <a:pt x="49212" y="114536"/>
                    <a:pt x="49212" y="113183"/>
                    <a:pt x="49212" y="113183"/>
                  </a:cubicBezTo>
                  <a:cubicBezTo>
                    <a:pt x="49212" y="113183"/>
                    <a:pt x="49212" y="113183"/>
                    <a:pt x="61118" y="80727"/>
                  </a:cubicBezTo>
                  <a:cubicBezTo>
                    <a:pt x="61118" y="79375"/>
                    <a:pt x="62441" y="79375"/>
                    <a:pt x="63764" y="79375"/>
                  </a:cubicBezTo>
                  <a:close/>
                  <a:moveTo>
                    <a:pt x="19050" y="63500"/>
                  </a:moveTo>
                  <a:lnTo>
                    <a:pt x="19050" y="132790"/>
                  </a:lnTo>
                  <a:cubicBezTo>
                    <a:pt x="19050" y="132790"/>
                    <a:pt x="19050" y="132790"/>
                    <a:pt x="120915" y="132790"/>
                  </a:cubicBezTo>
                  <a:cubicBezTo>
                    <a:pt x="122238" y="132790"/>
                    <a:pt x="124884" y="132790"/>
                    <a:pt x="124884" y="134097"/>
                  </a:cubicBezTo>
                  <a:cubicBezTo>
                    <a:pt x="124884" y="134097"/>
                    <a:pt x="124884" y="134097"/>
                    <a:pt x="161925" y="152400"/>
                  </a:cubicBezTo>
                  <a:cubicBezTo>
                    <a:pt x="161925" y="152400"/>
                    <a:pt x="161925" y="152400"/>
                    <a:pt x="152665" y="123638"/>
                  </a:cubicBezTo>
                  <a:cubicBezTo>
                    <a:pt x="152665" y="123638"/>
                    <a:pt x="152665" y="122331"/>
                    <a:pt x="152665" y="121024"/>
                  </a:cubicBezTo>
                  <a:cubicBezTo>
                    <a:pt x="152665" y="121024"/>
                    <a:pt x="152665" y="121024"/>
                    <a:pt x="152665" y="63500"/>
                  </a:cubicBezTo>
                  <a:cubicBezTo>
                    <a:pt x="152665" y="63500"/>
                    <a:pt x="152665" y="63500"/>
                    <a:pt x="19050" y="63500"/>
                  </a:cubicBezTo>
                  <a:close/>
                  <a:moveTo>
                    <a:pt x="52387" y="17463"/>
                  </a:moveTo>
                  <a:cubicBezTo>
                    <a:pt x="52387" y="17463"/>
                    <a:pt x="52387" y="17463"/>
                    <a:pt x="52387" y="43782"/>
                  </a:cubicBezTo>
                  <a:cubicBezTo>
                    <a:pt x="52387" y="43782"/>
                    <a:pt x="52387" y="43782"/>
                    <a:pt x="161817" y="43782"/>
                  </a:cubicBezTo>
                  <a:cubicBezTo>
                    <a:pt x="165773" y="43782"/>
                    <a:pt x="169728" y="49046"/>
                    <a:pt x="169728" y="52994"/>
                  </a:cubicBezTo>
                  <a:cubicBezTo>
                    <a:pt x="169728" y="52994"/>
                    <a:pt x="169728" y="52994"/>
                    <a:pt x="169728" y="118791"/>
                  </a:cubicBezTo>
                  <a:cubicBezTo>
                    <a:pt x="169728" y="118791"/>
                    <a:pt x="169728" y="118791"/>
                    <a:pt x="186868" y="167482"/>
                  </a:cubicBezTo>
                  <a:cubicBezTo>
                    <a:pt x="188186" y="171430"/>
                    <a:pt x="186868" y="174062"/>
                    <a:pt x="184231" y="176693"/>
                  </a:cubicBezTo>
                  <a:cubicBezTo>
                    <a:pt x="181594" y="178009"/>
                    <a:pt x="180275" y="179325"/>
                    <a:pt x="177639" y="179325"/>
                  </a:cubicBezTo>
                  <a:cubicBezTo>
                    <a:pt x="176320" y="179325"/>
                    <a:pt x="175002" y="179325"/>
                    <a:pt x="173683" y="178009"/>
                  </a:cubicBezTo>
                  <a:cubicBezTo>
                    <a:pt x="173683" y="178009"/>
                    <a:pt x="173683" y="178009"/>
                    <a:pt x="119627" y="150374"/>
                  </a:cubicBezTo>
                  <a:cubicBezTo>
                    <a:pt x="119627" y="150374"/>
                    <a:pt x="119627" y="150374"/>
                    <a:pt x="52387" y="150374"/>
                  </a:cubicBezTo>
                  <a:cubicBezTo>
                    <a:pt x="52387" y="150374"/>
                    <a:pt x="52387" y="150374"/>
                    <a:pt x="52387" y="217488"/>
                  </a:cubicBezTo>
                  <a:cubicBezTo>
                    <a:pt x="52387" y="217488"/>
                    <a:pt x="52387" y="217488"/>
                    <a:pt x="285750" y="217488"/>
                  </a:cubicBezTo>
                  <a:lnTo>
                    <a:pt x="285750" y="17463"/>
                  </a:lnTo>
                  <a:cubicBezTo>
                    <a:pt x="285750" y="17463"/>
                    <a:pt x="285750" y="17463"/>
                    <a:pt x="52387" y="17463"/>
                  </a:cubicBezTo>
                  <a:close/>
                  <a:moveTo>
                    <a:pt x="42267" y="0"/>
                  </a:moveTo>
                  <a:cubicBezTo>
                    <a:pt x="42267" y="0"/>
                    <a:pt x="42267" y="0"/>
                    <a:pt x="328892" y="0"/>
                  </a:cubicBezTo>
                  <a:cubicBezTo>
                    <a:pt x="334176" y="0"/>
                    <a:pt x="338138" y="3942"/>
                    <a:pt x="338138" y="9199"/>
                  </a:cubicBezTo>
                  <a:cubicBezTo>
                    <a:pt x="338138" y="9199"/>
                    <a:pt x="338138" y="9199"/>
                    <a:pt x="338138" y="227339"/>
                  </a:cubicBezTo>
                  <a:cubicBezTo>
                    <a:pt x="338138" y="232596"/>
                    <a:pt x="334176" y="236538"/>
                    <a:pt x="328892" y="236538"/>
                  </a:cubicBezTo>
                  <a:cubicBezTo>
                    <a:pt x="328892" y="236538"/>
                    <a:pt x="328892" y="236538"/>
                    <a:pt x="42267" y="236538"/>
                  </a:cubicBezTo>
                  <a:cubicBezTo>
                    <a:pt x="36984" y="236538"/>
                    <a:pt x="33021" y="232596"/>
                    <a:pt x="33021" y="227339"/>
                  </a:cubicBezTo>
                  <a:cubicBezTo>
                    <a:pt x="33021" y="227339"/>
                    <a:pt x="33021" y="227339"/>
                    <a:pt x="33021" y="151122"/>
                  </a:cubicBezTo>
                  <a:cubicBezTo>
                    <a:pt x="33021" y="151122"/>
                    <a:pt x="33021" y="151122"/>
                    <a:pt x="9246" y="151122"/>
                  </a:cubicBezTo>
                  <a:cubicBezTo>
                    <a:pt x="3962" y="151122"/>
                    <a:pt x="0" y="147179"/>
                    <a:pt x="0" y="141923"/>
                  </a:cubicBezTo>
                  <a:cubicBezTo>
                    <a:pt x="0" y="141923"/>
                    <a:pt x="0" y="141923"/>
                    <a:pt x="0" y="53878"/>
                  </a:cubicBezTo>
                  <a:cubicBezTo>
                    <a:pt x="0" y="49936"/>
                    <a:pt x="3962" y="44679"/>
                    <a:pt x="9246" y="44679"/>
                  </a:cubicBezTo>
                  <a:cubicBezTo>
                    <a:pt x="9246" y="44679"/>
                    <a:pt x="9246" y="44679"/>
                    <a:pt x="33021" y="44679"/>
                  </a:cubicBezTo>
                  <a:cubicBezTo>
                    <a:pt x="33021" y="44679"/>
                    <a:pt x="33021" y="44679"/>
                    <a:pt x="33021" y="9199"/>
                  </a:cubicBezTo>
                  <a:cubicBezTo>
                    <a:pt x="33021" y="3942"/>
                    <a:pt x="36984" y="0"/>
                    <a:pt x="4226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38" name="Freeform: Shape 45"/>
            <p:cNvSpPr/>
            <p:nvPr/>
          </p:nvSpPr>
          <p:spPr>
            <a:xfrm>
              <a:off x="7342390" y="3305583"/>
              <a:ext cx="380130" cy="265913"/>
            </a:xfrm>
            <a:custGeom>
              <a:avLst/>
              <a:gdLst>
                <a:gd name="connsiteX0" fmla="*/ 303212 w 338138"/>
                <a:gd name="connsiteY0" fmla="*/ 103188 h 236538"/>
                <a:gd name="connsiteX1" fmla="*/ 303212 w 338138"/>
                <a:gd name="connsiteY1" fmla="*/ 122238 h 236538"/>
                <a:gd name="connsiteX2" fmla="*/ 306034 w 338138"/>
                <a:gd name="connsiteY2" fmla="*/ 122238 h 236538"/>
                <a:gd name="connsiteX3" fmla="*/ 315912 w 338138"/>
                <a:gd name="connsiteY3" fmla="*/ 112713 h 236538"/>
                <a:gd name="connsiteX4" fmla="*/ 306034 w 338138"/>
                <a:gd name="connsiteY4" fmla="*/ 103188 h 236538"/>
                <a:gd name="connsiteX5" fmla="*/ 303212 w 338138"/>
                <a:gd name="connsiteY5" fmla="*/ 103188 h 236538"/>
                <a:gd name="connsiteX6" fmla="*/ 65087 w 338138"/>
                <a:gd name="connsiteY6" fmla="*/ 90488 h 236538"/>
                <a:gd name="connsiteX7" fmla="*/ 61912 w 338138"/>
                <a:gd name="connsiteY7" fmla="*/ 96838 h 236538"/>
                <a:gd name="connsiteX8" fmla="*/ 68262 w 338138"/>
                <a:gd name="connsiteY8" fmla="*/ 96838 h 236538"/>
                <a:gd name="connsiteX9" fmla="*/ 90487 w 338138"/>
                <a:gd name="connsiteY9" fmla="*/ 87313 h 236538"/>
                <a:gd name="connsiteX10" fmla="*/ 90487 w 338138"/>
                <a:gd name="connsiteY10" fmla="*/ 107951 h 236538"/>
                <a:gd name="connsiteX11" fmla="*/ 98107 w 338138"/>
                <a:gd name="connsiteY11" fmla="*/ 107951 h 236538"/>
                <a:gd name="connsiteX12" fmla="*/ 109537 w 338138"/>
                <a:gd name="connsiteY12" fmla="*/ 97632 h 236538"/>
                <a:gd name="connsiteX13" fmla="*/ 98107 w 338138"/>
                <a:gd name="connsiteY13" fmla="*/ 87313 h 236538"/>
                <a:gd name="connsiteX14" fmla="*/ 90487 w 338138"/>
                <a:gd name="connsiteY14" fmla="*/ 87313 h 236538"/>
                <a:gd name="connsiteX15" fmla="*/ 86677 w 338138"/>
                <a:gd name="connsiteY15" fmla="*/ 79375 h 236538"/>
                <a:gd name="connsiteX16" fmla="*/ 98107 w 338138"/>
                <a:gd name="connsiteY16" fmla="*/ 79375 h 236538"/>
                <a:gd name="connsiteX17" fmla="*/ 115887 w 338138"/>
                <a:gd name="connsiteY17" fmla="*/ 97632 h 236538"/>
                <a:gd name="connsiteX18" fmla="*/ 98107 w 338138"/>
                <a:gd name="connsiteY18" fmla="*/ 115888 h 236538"/>
                <a:gd name="connsiteX19" fmla="*/ 86677 w 338138"/>
                <a:gd name="connsiteY19" fmla="*/ 115888 h 236538"/>
                <a:gd name="connsiteX20" fmla="*/ 84137 w 338138"/>
                <a:gd name="connsiteY20" fmla="*/ 113280 h 236538"/>
                <a:gd name="connsiteX21" fmla="*/ 84137 w 338138"/>
                <a:gd name="connsiteY21" fmla="*/ 81983 h 236538"/>
                <a:gd name="connsiteX22" fmla="*/ 86677 w 338138"/>
                <a:gd name="connsiteY22" fmla="*/ 79375 h 236538"/>
                <a:gd name="connsiteX23" fmla="*/ 63764 w 338138"/>
                <a:gd name="connsiteY23" fmla="*/ 79375 h 236538"/>
                <a:gd name="connsiteX24" fmla="*/ 66410 w 338138"/>
                <a:gd name="connsiteY24" fmla="*/ 79375 h 236538"/>
                <a:gd name="connsiteX25" fmla="*/ 69056 w 338138"/>
                <a:gd name="connsiteY25" fmla="*/ 80727 h 236538"/>
                <a:gd name="connsiteX26" fmla="*/ 80962 w 338138"/>
                <a:gd name="connsiteY26" fmla="*/ 113183 h 236538"/>
                <a:gd name="connsiteX27" fmla="*/ 78316 w 338138"/>
                <a:gd name="connsiteY27" fmla="*/ 115888 h 236538"/>
                <a:gd name="connsiteX28" fmla="*/ 75670 w 338138"/>
                <a:gd name="connsiteY28" fmla="*/ 115888 h 236538"/>
                <a:gd name="connsiteX29" fmla="*/ 74347 w 338138"/>
                <a:gd name="connsiteY29" fmla="*/ 114536 h 236538"/>
                <a:gd name="connsiteX30" fmla="*/ 70378 w 338138"/>
                <a:gd name="connsiteY30" fmla="*/ 105069 h 236538"/>
                <a:gd name="connsiteX31" fmla="*/ 59795 w 338138"/>
                <a:gd name="connsiteY31" fmla="*/ 105069 h 236538"/>
                <a:gd name="connsiteX32" fmla="*/ 55826 w 338138"/>
                <a:gd name="connsiteY32" fmla="*/ 114536 h 236538"/>
                <a:gd name="connsiteX33" fmla="*/ 54503 w 338138"/>
                <a:gd name="connsiteY33" fmla="*/ 115888 h 236538"/>
                <a:gd name="connsiteX34" fmla="*/ 51858 w 338138"/>
                <a:gd name="connsiteY34" fmla="*/ 115888 h 236538"/>
                <a:gd name="connsiteX35" fmla="*/ 49212 w 338138"/>
                <a:gd name="connsiteY35" fmla="*/ 114536 h 236538"/>
                <a:gd name="connsiteX36" fmla="*/ 49212 w 338138"/>
                <a:gd name="connsiteY36" fmla="*/ 113183 h 236538"/>
                <a:gd name="connsiteX37" fmla="*/ 61118 w 338138"/>
                <a:gd name="connsiteY37" fmla="*/ 80727 h 236538"/>
                <a:gd name="connsiteX38" fmla="*/ 63764 w 338138"/>
                <a:gd name="connsiteY38" fmla="*/ 79375 h 236538"/>
                <a:gd name="connsiteX39" fmla="*/ 19050 w 338138"/>
                <a:gd name="connsiteY39" fmla="*/ 63500 h 236538"/>
                <a:gd name="connsiteX40" fmla="*/ 19050 w 338138"/>
                <a:gd name="connsiteY40" fmla="*/ 132790 h 236538"/>
                <a:gd name="connsiteX41" fmla="*/ 120915 w 338138"/>
                <a:gd name="connsiteY41" fmla="*/ 132790 h 236538"/>
                <a:gd name="connsiteX42" fmla="*/ 124884 w 338138"/>
                <a:gd name="connsiteY42" fmla="*/ 134097 h 236538"/>
                <a:gd name="connsiteX43" fmla="*/ 161925 w 338138"/>
                <a:gd name="connsiteY43" fmla="*/ 152400 h 236538"/>
                <a:gd name="connsiteX44" fmla="*/ 152665 w 338138"/>
                <a:gd name="connsiteY44" fmla="*/ 123638 h 236538"/>
                <a:gd name="connsiteX45" fmla="*/ 152665 w 338138"/>
                <a:gd name="connsiteY45" fmla="*/ 121024 h 236538"/>
                <a:gd name="connsiteX46" fmla="*/ 152665 w 338138"/>
                <a:gd name="connsiteY46" fmla="*/ 63500 h 236538"/>
                <a:gd name="connsiteX47" fmla="*/ 19050 w 338138"/>
                <a:gd name="connsiteY47" fmla="*/ 63500 h 236538"/>
                <a:gd name="connsiteX48" fmla="*/ 52387 w 338138"/>
                <a:gd name="connsiteY48" fmla="*/ 17463 h 236538"/>
                <a:gd name="connsiteX49" fmla="*/ 52387 w 338138"/>
                <a:gd name="connsiteY49" fmla="*/ 43782 h 236538"/>
                <a:gd name="connsiteX50" fmla="*/ 161817 w 338138"/>
                <a:gd name="connsiteY50" fmla="*/ 43782 h 236538"/>
                <a:gd name="connsiteX51" fmla="*/ 169728 w 338138"/>
                <a:gd name="connsiteY51" fmla="*/ 52994 h 236538"/>
                <a:gd name="connsiteX52" fmla="*/ 169728 w 338138"/>
                <a:gd name="connsiteY52" fmla="*/ 118791 h 236538"/>
                <a:gd name="connsiteX53" fmla="*/ 186868 w 338138"/>
                <a:gd name="connsiteY53" fmla="*/ 167482 h 236538"/>
                <a:gd name="connsiteX54" fmla="*/ 184231 w 338138"/>
                <a:gd name="connsiteY54" fmla="*/ 176693 h 236538"/>
                <a:gd name="connsiteX55" fmla="*/ 177639 w 338138"/>
                <a:gd name="connsiteY55" fmla="*/ 179325 h 236538"/>
                <a:gd name="connsiteX56" fmla="*/ 173683 w 338138"/>
                <a:gd name="connsiteY56" fmla="*/ 178009 h 236538"/>
                <a:gd name="connsiteX57" fmla="*/ 119627 w 338138"/>
                <a:gd name="connsiteY57" fmla="*/ 150374 h 236538"/>
                <a:gd name="connsiteX58" fmla="*/ 52387 w 338138"/>
                <a:gd name="connsiteY58" fmla="*/ 150374 h 236538"/>
                <a:gd name="connsiteX59" fmla="*/ 52387 w 338138"/>
                <a:gd name="connsiteY59" fmla="*/ 217488 h 236538"/>
                <a:gd name="connsiteX60" fmla="*/ 285750 w 338138"/>
                <a:gd name="connsiteY60" fmla="*/ 217488 h 236538"/>
                <a:gd name="connsiteX61" fmla="*/ 285750 w 338138"/>
                <a:gd name="connsiteY61" fmla="*/ 17463 h 236538"/>
                <a:gd name="connsiteX62" fmla="*/ 52387 w 338138"/>
                <a:gd name="connsiteY62" fmla="*/ 17463 h 236538"/>
                <a:gd name="connsiteX63" fmla="*/ 42267 w 338138"/>
                <a:gd name="connsiteY63" fmla="*/ 0 h 236538"/>
                <a:gd name="connsiteX64" fmla="*/ 328892 w 338138"/>
                <a:gd name="connsiteY64" fmla="*/ 0 h 236538"/>
                <a:gd name="connsiteX65" fmla="*/ 338138 w 338138"/>
                <a:gd name="connsiteY65" fmla="*/ 9199 h 236538"/>
                <a:gd name="connsiteX66" fmla="*/ 338138 w 338138"/>
                <a:gd name="connsiteY66" fmla="*/ 227339 h 236538"/>
                <a:gd name="connsiteX67" fmla="*/ 328892 w 338138"/>
                <a:gd name="connsiteY67" fmla="*/ 236538 h 236538"/>
                <a:gd name="connsiteX68" fmla="*/ 42267 w 338138"/>
                <a:gd name="connsiteY68" fmla="*/ 236538 h 236538"/>
                <a:gd name="connsiteX69" fmla="*/ 33021 w 338138"/>
                <a:gd name="connsiteY69" fmla="*/ 227339 h 236538"/>
                <a:gd name="connsiteX70" fmla="*/ 33021 w 338138"/>
                <a:gd name="connsiteY70" fmla="*/ 151122 h 236538"/>
                <a:gd name="connsiteX71" fmla="*/ 9246 w 338138"/>
                <a:gd name="connsiteY71" fmla="*/ 151122 h 236538"/>
                <a:gd name="connsiteX72" fmla="*/ 0 w 338138"/>
                <a:gd name="connsiteY72" fmla="*/ 141923 h 236538"/>
                <a:gd name="connsiteX73" fmla="*/ 0 w 338138"/>
                <a:gd name="connsiteY73" fmla="*/ 53878 h 236538"/>
                <a:gd name="connsiteX74" fmla="*/ 9246 w 338138"/>
                <a:gd name="connsiteY74" fmla="*/ 44679 h 236538"/>
                <a:gd name="connsiteX75" fmla="*/ 33021 w 338138"/>
                <a:gd name="connsiteY75" fmla="*/ 44679 h 236538"/>
                <a:gd name="connsiteX76" fmla="*/ 33021 w 338138"/>
                <a:gd name="connsiteY76" fmla="*/ 9199 h 236538"/>
                <a:gd name="connsiteX77" fmla="*/ 42267 w 338138"/>
                <a:gd name="connsiteY77" fmla="*/ 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8138" h="236538">
                  <a:moveTo>
                    <a:pt x="303212" y="103188"/>
                  </a:moveTo>
                  <a:cubicBezTo>
                    <a:pt x="303212" y="103188"/>
                    <a:pt x="303212" y="103188"/>
                    <a:pt x="303212" y="122238"/>
                  </a:cubicBezTo>
                  <a:cubicBezTo>
                    <a:pt x="303212" y="122238"/>
                    <a:pt x="303212" y="122238"/>
                    <a:pt x="306034" y="122238"/>
                  </a:cubicBezTo>
                  <a:cubicBezTo>
                    <a:pt x="311679" y="122238"/>
                    <a:pt x="315912" y="116795"/>
                    <a:pt x="315912" y="112713"/>
                  </a:cubicBezTo>
                  <a:cubicBezTo>
                    <a:pt x="315912" y="107270"/>
                    <a:pt x="311679" y="103188"/>
                    <a:pt x="306034" y="103188"/>
                  </a:cubicBezTo>
                  <a:cubicBezTo>
                    <a:pt x="306034" y="103188"/>
                    <a:pt x="306034" y="103188"/>
                    <a:pt x="303212" y="103188"/>
                  </a:cubicBezTo>
                  <a:close/>
                  <a:moveTo>
                    <a:pt x="65087" y="90488"/>
                  </a:moveTo>
                  <a:lnTo>
                    <a:pt x="61912" y="96838"/>
                  </a:lnTo>
                  <a:lnTo>
                    <a:pt x="68262" y="96838"/>
                  </a:lnTo>
                  <a:close/>
                  <a:moveTo>
                    <a:pt x="90487" y="87313"/>
                  </a:moveTo>
                  <a:cubicBezTo>
                    <a:pt x="90487" y="87313"/>
                    <a:pt x="90487" y="87313"/>
                    <a:pt x="90487" y="107951"/>
                  </a:cubicBezTo>
                  <a:cubicBezTo>
                    <a:pt x="90487" y="107951"/>
                    <a:pt x="90487" y="107951"/>
                    <a:pt x="98107" y="107951"/>
                  </a:cubicBezTo>
                  <a:cubicBezTo>
                    <a:pt x="104457" y="107951"/>
                    <a:pt x="109537" y="104081"/>
                    <a:pt x="109537" y="97632"/>
                  </a:cubicBezTo>
                  <a:cubicBezTo>
                    <a:pt x="109537" y="92473"/>
                    <a:pt x="104457" y="87313"/>
                    <a:pt x="98107" y="87313"/>
                  </a:cubicBezTo>
                  <a:cubicBezTo>
                    <a:pt x="98107" y="87313"/>
                    <a:pt x="98107" y="87313"/>
                    <a:pt x="90487" y="87313"/>
                  </a:cubicBezTo>
                  <a:close/>
                  <a:moveTo>
                    <a:pt x="86677" y="79375"/>
                  </a:moveTo>
                  <a:cubicBezTo>
                    <a:pt x="86677" y="79375"/>
                    <a:pt x="86677" y="79375"/>
                    <a:pt x="98107" y="79375"/>
                  </a:cubicBezTo>
                  <a:cubicBezTo>
                    <a:pt x="108267" y="79375"/>
                    <a:pt x="115887" y="88503"/>
                    <a:pt x="115887" y="97632"/>
                  </a:cubicBezTo>
                  <a:cubicBezTo>
                    <a:pt x="115887" y="108064"/>
                    <a:pt x="108267" y="115888"/>
                    <a:pt x="98107" y="115888"/>
                  </a:cubicBezTo>
                  <a:cubicBezTo>
                    <a:pt x="98107" y="115888"/>
                    <a:pt x="98107" y="115888"/>
                    <a:pt x="86677" y="115888"/>
                  </a:cubicBezTo>
                  <a:cubicBezTo>
                    <a:pt x="85407" y="115888"/>
                    <a:pt x="84137" y="114584"/>
                    <a:pt x="84137" y="113280"/>
                  </a:cubicBezTo>
                  <a:cubicBezTo>
                    <a:pt x="84137" y="113280"/>
                    <a:pt x="84137" y="113280"/>
                    <a:pt x="84137" y="81983"/>
                  </a:cubicBezTo>
                  <a:cubicBezTo>
                    <a:pt x="84137" y="80679"/>
                    <a:pt x="85407" y="79375"/>
                    <a:pt x="86677" y="79375"/>
                  </a:cubicBezTo>
                  <a:close/>
                  <a:moveTo>
                    <a:pt x="63764" y="79375"/>
                  </a:moveTo>
                  <a:cubicBezTo>
                    <a:pt x="63764" y="79375"/>
                    <a:pt x="63764" y="79375"/>
                    <a:pt x="66410" y="79375"/>
                  </a:cubicBezTo>
                  <a:cubicBezTo>
                    <a:pt x="67733" y="79375"/>
                    <a:pt x="67733" y="79375"/>
                    <a:pt x="69056" y="80727"/>
                  </a:cubicBezTo>
                  <a:lnTo>
                    <a:pt x="80962" y="113183"/>
                  </a:lnTo>
                  <a:cubicBezTo>
                    <a:pt x="80962" y="114536"/>
                    <a:pt x="79639" y="115888"/>
                    <a:pt x="78316" y="115888"/>
                  </a:cubicBezTo>
                  <a:cubicBezTo>
                    <a:pt x="78316" y="115888"/>
                    <a:pt x="78316" y="115888"/>
                    <a:pt x="75670" y="115888"/>
                  </a:cubicBezTo>
                  <a:cubicBezTo>
                    <a:pt x="74347" y="115888"/>
                    <a:pt x="74347" y="114536"/>
                    <a:pt x="74347" y="114536"/>
                  </a:cubicBezTo>
                  <a:cubicBezTo>
                    <a:pt x="74347" y="114536"/>
                    <a:pt x="74347" y="114536"/>
                    <a:pt x="70378" y="105069"/>
                  </a:cubicBezTo>
                  <a:cubicBezTo>
                    <a:pt x="70378" y="105069"/>
                    <a:pt x="70378" y="105069"/>
                    <a:pt x="59795" y="105069"/>
                  </a:cubicBezTo>
                  <a:cubicBezTo>
                    <a:pt x="59795" y="105069"/>
                    <a:pt x="59795" y="105069"/>
                    <a:pt x="55826" y="114536"/>
                  </a:cubicBezTo>
                  <a:cubicBezTo>
                    <a:pt x="55826" y="114536"/>
                    <a:pt x="55826" y="115888"/>
                    <a:pt x="54503" y="115888"/>
                  </a:cubicBezTo>
                  <a:cubicBezTo>
                    <a:pt x="54503" y="115888"/>
                    <a:pt x="54503" y="115888"/>
                    <a:pt x="51858" y="115888"/>
                  </a:cubicBezTo>
                  <a:cubicBezTo>
                    <a:pt x="50535" y="115888"/>
                    <a:pt x="50535" y="115888"/>
                    <a:pt x="49212" y="114536"/>
                  </a:cubicBezTo>
                  <a:cubicBezTo>
                    <a:pt x="49212" y="114536"/>
                    <a:pt x="49212" y="113183"/>
                    <a:pt x="49212" y="113183"/>
                  </a:cubicBezTo>
                  <a:cubicBezTo>
                    <a:pt x="49212" y="113183"/>
                    <a:pt x="49212" y="113183"/>
                    <a:pt x="61118" y="80727"/>
                  </a:cubicBezTo>
                  <a:cubicBezTo>
                    <a:pt x="61118" y="79375"/>
                    <a:pt x="62441" y="79375"/>
                    <a:pt x="63764" y="79375"/>
                  </a:cubicBezTo>
                  <a:close/>
                  <a:moveTo>
                    <a:pt x="19050" y="63500"/>
                  </a:moveTo>
                  <a:lnTo>
                    <a:pt x="19050" y="132790"/>
                  </a:lnTo>
                  <a:cubicBezTo>
                    <a:pt x="19050" y="132790"/>
                    <a:pt x="19050" y="132790"/>
                    <a:pt x="120915" y="132790"/>
                  </a:cubicBezTo>
                  <a:cubicBezTo>
                    <a:pt x="122238" y="132790"/>
                    <a:pt x="124884" y="132790"/>
                    <a:pt x="124884" y="134097"/>
                  </a:cubicBezTo>
                  <a:cubicBezTo>
                    <a:pt x="124884" y="134097"/>
                    <a:pt x="124884" y="134097"/>
                    <a:pt x="161925" y="152400"/>
                  </a:cubicBezTo>
                  <a:cubicBezTo>
                    <a:pt x="161925" y="152400"/>
                    <a:pt x="161925" y="152400"/>
                    <a:pt x="152665" y="123638"/>
                  </a:cubicBezTo>
                  <a:cubicBezTo>
                    <a:pt x="152665" y="123638"/>
                    <a:pt x="152665" y="122331"/>
                    <a:pt x="152665" y="121024"/>
                  </a:cubicBezTo>
                  <a:cubicBezTo>
                    <a:pt x="152665" y="121024"/>
                    <a:pt x="152665" y="121024"/>
                    <a:pt x="152665" y="63500"/>
                  </a:cubicBezTo>
                  <a:cubicBezTo>
                    <a:pt x="152665" y="63500"/>
                    <a:pt x="152665" y="63500"/>
                    <a:pt x="19050" y="63500"/>
                  </a:cubicBezTo>
                  <a:close/>
                  <a:moveTo>
                    <a:pt x="52387" y="17463"/>
                  </a:moveTo>
                  <a:cubicBezTo>
                    <a:pt x="52387" y="17463"/>
                    <a:pt x="52387" y="17463"/>
                    <a:pt x="52387" y="43782"/>
                  </a:cubicBezTo>
                  <a:cubicBezTo>
                    <a:pt x="52387" y="43782"/>
                    <a:pt x="52387" y="43782"/>
                    <a:pt x="161817" y="43782"/>
                  </a:cubicBezTo>
                  <a:cubicBezTo>
                    <a:pt x="165773" y="43782"/>
                    <a:pt x="169728" y="49046"/>
                    <a:pt x="169728" y="52994"/>
                  </a:cubicBezTo>
                  <a:cubicBezTo>
                    <a:pt x="169728" y="52994"/>
                    <a:pt x="169728" y="52994"/>
                    <a:pt x="169728" y="118791"/>
                  </a:cubicBezTo>
                  <a:cubicBezTo>
                    <a:pt x="169728" y="118791"/>
                    <a:pt x="169728" y="118791"/>
                    <a:pt x="186868" y="167482"/>
                  </a:cubicBezTo>
                  <a:cubicBezTo>
                    <a:pt x="188186" y="171430"/>
                    <a:pt x="186868" y="174062"/>
                    <a:pt x="184231" y="176693"/>
                  </a:cubicBezTo>
                  <a:cubicBezTo>
                    <a:pt x="181594" y="178009"/>
                    <a:pt x="180275" y="179325"/>
                    <a:pt x="177639" y="179325"/>
                  </a:cubicBezTo>
                  <a:cubicBezTo>
                    <a:pt x="176320" y="179325"/>
                    <a:pt x="175002" y="179325"/>
                    <a:pt x="173683" y="178009"/>
                  </a:cubicBezTo>
                  <a:cubicBezTo>
                    <a:pt x="173683" y="178009"/>
                    <a:pt x="173683" y="178009"/>
                    <a:pt x="119627" y="150374"/>
                  </a:cubicBezTo>
                  <a:cubicBezTo>
                    <a:pt x="119627" y="150374"/>
                    <a:pt x="119627" y="150374"/>
                    <a:pt x="52387" y="150374"/>
                  </a:cubicBezTo>
                  <a:cubicBezTo>
                    <a:pt x="52387" y="150374"/>
                    <a:pt x="52387" y="150374"/>
                    <a:pt x="52387" y="217488"/>
                  </a:cubicBezTo>
                  <a:cubicBezTo>
                    <a:pt x="52387" y="217488"/>
                    <a:pt x="52387" y="217488"/>
                    <a:pt x="285750" y="217488"/>
                  </a:cubicBezTo>
                  <a:lnTo>
                    <a:pt x="285750" y="17463"/>
                  </a:lnTo>
                  <a:cubicBezTo>
                    <a:pt x="285750" y="17463"/>
                    <a:pt x="285750" y="17463"/>
                    <a:pt x="52387" y="17463"/>
                  </a:cubicBezTo>
                  <a:close/>
                  <a:moveTo>
                    <a:pt x="42267" y="0"/>
                  </a:moveTo>
                  <a:cubicBezTo>
                    <a:pt x="42267" y="0"/>
                    <a:pt x="42267" y="0"/>
                    <a:pt x="328892" y="0"/>
                  </a:cubicBezTo>
                  <a:cubicBezTo>
                    <a:pt x="334176" y="0"/>
                    <a:pt x="338138" y="3942"/>
                    <a:pt x="338138" y="9199"/>
                  </a:cubicBezTo>
                  <a:cubicBezTo>
                    <a:pt x="338138" y="9199"/>
                    <a:pt x="338138" y="9199"/>
                    <a:pt x="338138" y="227339"/>
                  </a:cubicBezTo>
                  <a:cubicBezTo>
                    <a:pt x="338138" y="232596"/>
                    <a:pt x="334176" y="236538"/>
                    <a:pt x="328892" y="236538"/>
                  </a:cubicBezTo>
                  <a:cubicBezTo>
                    <a:pt x="328892" y="236538"/>
                    <a:pt x="328892" y="236538"/>
                    <a:pt x="42267" y="236538"/>
                  </a:cubicBezTo>
                  <a:cubicBezTo>
                    <a:pt x="36984" y="236538"/>
                    <a:pt x="33021" y="232596"/>
                    <a:pt x="33021" y="227339"/>
                  </a:cubicBezTo>
                  <a:cubicBezTo>
                    <a:pt x="33021" y="227339"/>
                    <a:pt x="33021" y="227339"/>
                    <a:pt x="33021" y="151122"/>
                  </a:cubicBezTo>
                  <a:cubicBezTo>
                    <a:pt x="33021" y="151122"/>
                    <a:pt x="33021" y="151122"/>
                    <a:pt x="9246" y="151122"/>
                  </a:cubicBezTo>
                  <a:cubicBezTo>
                    <a:pt x="3962" y="151122"/>
                    <a:pt x="0" y="147179"/>
                    <a:pt x="0" y="141923"/>
                  </a:cubicBezTo>
                  <a:cubicBezTo>
                    <a:pt x="0" y="141923"/>
                    <a:pt x="0" y="141923"/>
                    <a:pt x="0" y="53878"/>
                  </a:cubicBezTo>
                  <a:cubicBezTo>
                    <a:pt x="0" y="49936"/>
                    <a:pt x="3962" y="44679"/>
                    <a:pt x="9246" y="44679"/>
                  </a:cubicBezTo>
                  <a:cubicBezTo>
                    <a:pt x="9246" y="44679"/>
                    <a:pt x="9246" y="44679"/>
                    <a:pt x="33021" y="44679"/>
                  </a:cubicBezTo>
                  <a:cubicBezTo>
                    <a:pt x="33021" y="44679"/>
                    <a:pt x="33021" y="44679"/>
                    <a:pt x="33021" y="9199"/>
                  </a:cubicBezTo>
                  <a:cubicBezTo>
                    <a:pt x="33021" y="3942"/>
                    <a:pt x="36984" y="0"/>
                    <a:pt x="4226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39" name="Freeform: Shape 46"/>
            <p:cNvSpPr/>
            <p:nvPr/>
          </p:nvSpPr>
          <p:spPr>
            <a:xfrm>
              <a:off x="4544895" y="3768955"/>
              <a:ext cx="380130" cy="265913"/>
            </a:xfrm>
            <a:custGeom>
              <a:avLst/>
              <a:gdLst>
                <a:gd name="connsiteX0" fmla="*/ 303212 w 338138"/>
                <a:gd name="connsiteY0" fmla="*/ 103188 h 236538"/>
                <a:gd name="connsiteX1" fmla="*/ 303212 w 338138"/>
                <a:gd name="connsiteY1" fmla="*/ 122238 h 236538"/>
                <a:gd name="connsiteX2" fmla="*/ 306034 w 338138"/>
                <a:gd name="connsiteY2" fmla="*/ 122238 h 236538"/>
                <a:gd name="connsiteX3" fmla="*/ 315912 w 338138"/>
                <a:gd name="connsiteY3" fmla="*/ 112713 h 236538"/>
                <a:gd name="connsiteX4" fmla="*/ 306034 w 338138"/>
                <a:gd name="connsiteY4" fmla="*/ 103188 h 236538"/>
                <a:gd name="connsiteX5" fmla="*/ 303212 w 338138"/>
                <a:gd name="connsiteY5" fmla="*/ 103188 h 236538"/>
                <a:gd name="connsiteX6" fmla="*/ 65087 w 338138"/>
                <a:gd name="connsiteY6" fmla="*/ 90488 h 236538"/>
                <a:gd name="connsiteX7" fmla="*/ 61912 w 338138"/>
                <a:gd name="connsiteY7" fmla="*/ 96838 h 236538"/>
                <a:gd name="connsiteX8" fmla="*/ 68262 w 338138"/>
                <a:gd name="connsiteY8" fmla="*/ 96838 h 236538"/>
                <a:gd name="connsiteX9" fmla="*/ 90487 w 338138"/>
                <a:gd name="connsiteY9" fmla="*/ 87313 h 236538"/>
                <a:gd name="connsiteX10" fmla="*/ 90487 w 338138"/>
                <a:gd name="connsiteY10" fmla="*/ 107951 h 236538"/>
                <a:gd name="connsiteX11" fmla="*/ 98107 w 338138"/>
                <a:gd name="connsiteY11" fmla="*/ 107951 h 236538"/>
                <a:gd name="connsiteX12" fmla="*/ 109537 w 338138"/>
                <a:gd name="connsiteY12" fmla="*/ 97632 h 236538"/>
                <a:gd name="connsiteX13" fmla="*/ 98107 w 338138"/>
                <a:gd name="connsiteY13" fmla="*/ 87313 h 236538"/>
                <a:gd name="connsiteX14" fmla="*/ 90487 w 338138"/>
                <a:gd name="connsiteY14" fmla="*/ 87313 h 236538"/>
                <a:gd name="connsiteX15" fmla="*/ 86677 w 338138"/>
                <a:gd name="connsiteY15" fmla="*/ 79375 h 236538"/>
                <a:gd name="connsiteX16" fmla="*/ 98107 w 338138"/>
                <a:gd name="connsiteY16" fmla="*/ 79375 h 236538"/>
                <a:gd name="connsiteX17" fmla="*/ 115887 w 338138"/>
                <a:gd name="connsiteY17" fmla="*/ 97632 h 236538"/>
                <a:gd name="connsiteX18" fmla="*/ 98107 w 338138"/>
                <a:gd name="connsiteY18" fmla="*/ 115888 h 236538"/>
                <a:gd name="connsiteX19" fmla="*/ 86677 w 338138"/>
                <a:gd name="connsiteY19" fmla="*/ 115888 h 236538"/>
                <a:gd name="connsiteX20" fmla="*/ 84137 w 338138"/>
                <a:gd name="connsiteY20" fmla="*/ 113280 h 236538"/>
                <a:gd name="connsiteX21" fmla="*/ 84137 w 338138"/>
                <a:gd name="connsiteY21" fmla="*/ 81983 h 236538"/>
                <a:gd name="connsiteX22" fmla="*/ 86677 w 338138"/>
                <a:gd name="connsiteY22" fmla="*/ 79375 h 236538"/>
                <a:gd name="connsiteX23" fmla="*/ 63764 w 338138"/>
                <a:gd name="connsiteY23" fmla="*/ 79375 h 236538"/>
                <a:gd name="connsiteX24" fmla="*/ 66410 w 338138"/>
                <a:gd name="connsiteY24" fmla="*/ 79375 h 236538"/>
                <a:gd name="connsiteX25" fmla="*/ 69056 w 338138"/>
                <a:gd name="connsiteY25" fmla="*/ 80727 h 236538"/>
                <a:gd name="connsiteX26" fmla="*/ 80962 w 338138"/>
                <a:gd name="connsiteY26" fmla="*/ 113183 h 236538"/>
                <a:gd name="connsiteX27" fmla="*/ 78316 w 338138"/>
                <a:gd name="connsiteY27" fmla="*/ 115888 h 236538"/>
                <a:gd name="connsiteX28" fmla="*/ 75670 w 338138"/>
                <a:gd name="connsiteY28" fmla="*/ 115888 h 236538"/>
                <a:gd name="connsiteX29" fmla="*/ 74347 w 338138"/>
                <a:gd name="connsiteY29" fmla="*/ 114536 h 236538"/>
                <a:gd name="connsiteX30" fmla="*/ 70378 w 338138"/>
                <a:gd name="connsiteY30" fmla="*/ 105069 h 236538"/>
                <a:gd name="connsiteX31" fmla="*/ 59795 w 338138"/>
                <a:gd name="connsiteY31" fmla="*/ 105069 h 236538"/>
                <a:gd name="connsiteX32" fmla="*/ 55826 w 338138"/>
                <a:gd name="connsiteY32" fmla="*/ 114536 h 236538"/>
                <a:gd name="connsiteX33" fmla="*/ 54503 w 338138"/>
                <a:gd name="connsiteY33" fmla="*/ 115888 h 236538"/>
                <a:gd name="connsiteX34" fmla="*/ 51858 w 338138"/>
                <a:gd name="connsiteY34" fmla="*/ 115888 h 236538"/>
                <a:gd name="connsiteX35" fmla="*/ 49212 w 338138"/>
                <a:gd name="connsiteY35" fmla="*/ 114536 h 236538"/>
                <a:gd name="connsiteX36" fmla="*/ 49212 w 338138"/>
                <a:gd name="connsiteY36" fmla="*/ 113183 h 236538"/>
                <a:gd name="connsiteX37" fmla="*/ 61118 w 338138"/>
                <a:gd name="connsiteY37" fmla="*/ 80727 h 236538"/>
                <a:gd name="connsiteX38" fmla="*/ 63764 w 338138"/>
                <a:gd name="connsiteY38" fmla="*/ 79375 h 236538"/>
                <a:gd name="connsiteX39" fmla="*/ 19050 w 338138"/>
                <a:gd name="connsiteY39" fmla="*/ 63500 h 236538"/>
                <a:gd name="connsiteX40" fmla="*/ 19050 w 338138"/>
                <a:gd name="connsiteY40" fmla="*/ 132790 h 236538"/>
                <a:gd name="connsiteX41" fmla="*/ 120915 w 338138"/>
                <a:gd name="connsiteY41" fmla="*/ 132790 h 236538"/>
                <a:gd name="connsiteX42" fmla="*/ 124884 w 338138"/>
                <a:gd name="connsiteY42" fmla="*/ 134097 h 236538"/>
                <a:gd name="connsiteX43" fmla="*/ 161925 w 338138"/>
                <a:gd name="connsiteY43" fmla="*/ 152400 h 236538"/>
                <a:gd name="connsiteX44" fmla="*/ 152665 w 338138"/>
                <a:gd name="connsiteY44" fmla="*/ 123638 h 236538"/>
                <a:gd name="connsiteX45" fmla="*/ 152665 w 338138"/>
                <a:gd name="connsiteY45" fmla="*/ 121024 h 236538"/>
                <a:gd name="connsiteX46" fmla="*/ 152665 w 338138"/>
                <a:gd name="connsiteY46" fmla="*/ 63500 h 236538"/>
                <a:gd name="connsiteX47" fmla="*/ 19050 w 338138"/>
                <a:gd name="connsiteY47" fmla="*/ 63500 h 236538"/>
                <a:gd name="connsiteX48" fmla="*/ 52387 w 338138"/>
                <a:gd name="connsiteY48" fmla="*/ 17463 h 236538"/>
                <a:gd name="connsiteX49" fmla="*/ 52387 w 338138"/>
                <a:gd name="connsiteY49" fmla="*/ 43782 h 236538"/>
                <a:gd name="connsiteX50" fmla="*/ 161817 w 338138"/>
                <a:gd name="connsiteY50" fmla="*/ 43782 h 236538"/>
                <a:gd name="connsiteX51" fmla="*/ 169728 w 338138"/>
                <a:gd name="connsiteY51" fmla="*/ 52994 h 236538"/>
                <a:gd name="connsiteX52" fmla="*/ 169728 w 338138"/>
                <a:gd name="connsiteY52" fmla="*/ 118791 h 236538"/>
                <a:gd name="connsiteX53" fmla="*/ 186868 w 338138"/>
                <a:gd name="connsiteY53" fmla="*/ 167482 h 236538"/>
                <a:gd name="connsiteX54" fmla="*/ 184231 w 338138"/>
                <a:gd name="connsiteY54" fmla="*/ 176693 h 236538"/>
                <a:gd name="connsiteX55" fmla="*/ 177639 w 338138"/>
                <a:gd name="connsiteY55" fmla="*/ 179325 h 236538"/>
                <a:gd name="connsiteX56" fmla="*/ 173683 w 338138"/>
                <a:gd name="connsiteY56" fmla="*/ 178009 h 236538"/>
                <a:gd name="connsiteX57" fmla="*/ 119627 w 338138"/>
                <a:gd name="connsiteY57" fmla="*/ 150374 h 236538"/>
                <a:gd name="connsiteX58" fmla="*/ 52387 w 338138"/>
                <a:gd name="connsiteY58" fmla="*/ 150374 h 236538"/>
                <a:gd name="connsiteX59" fmla="*/ 52387 w 338138"/>
                <a:gd name="connsiteY59" fmla="*/ 217488 h 236538"/>
                <a:gd name="connsiteX60" fmla="*/ 285750 w 338138"/>
                <a:gd name="connsiteY60" fmla="*/ 217488 h 236538"/>
                <a:gd name="connsiteX61" fmla="*/ 285750 w 338138"/>
                <a:gd name="connsiteY61" fmla="*/ 17463 h 236538"/>
                <a:gd name="connsiteX62" fmla="*/ 52387 w 338138"/>
                <a:gd name="connsiteY62" fmla="*/ 17463 h 236538"/>
                <a:gd name="connsiteX63" fmla="*/ 42267 w 338138"/>
                <a:gd name="connsiteY63" fmla="*/ 0 h 236538"/>
                <a:gd name="connsiteX64" fmla="*/ 328892 w 338138"/>
                <a:gd name="connsiteY64" fmla="*/ 0 h 236538"/>
                <a:gd name="connsiteX65" fmla="*/ 338138 w 338138"/>
                <a:gd name="connsiteY65" fmla="*/ 9199 h 236538"/>
                <a:gd name="connsiteX66" fmla="*/ 338138 w 338138"/>
                <a:gd name="connsiteY66" fmla="*/ 227339 h 236538"/>
                <a:gd name="connsiteX67" fmla="*/ 328892 w 338138"/>
                <a:gd name="connsiteY67" fmla="*/ 236538 h 236538"/>
                <a:gd name="connsiteX68" fmla="*/ 42267 w 338138"/>
                <a:gd name="connsiteY68" fmla="*/ 236538 h 236538"/>
                <a:gd name="connsiteX69" fmla="*/ 33021 w 338138"/>
                <a:gd name="connsiteY69" fmla="*/ 227339 h 236538"/>
                <a:gd name="connsiteX70" fmla="*/ 33021 w 338138"/>
                <a:gd name="connsiteY70" fmla="*/ 151122 h 236538"/>
                <a:gd name="connsiteX71" fmla="*/ 9246 w 338138"/>
                <a:gd name="connsiteY71" fmla="*/ 151122 h 236538"/>
                <a:gd name="connsiteX72" fmla="*/ 0 w 338138"/>
                <a:gd name="connsiteY72" fmla="*/ 141923 h 236538"/>
                <a:gd name="connsiteX73" fmla="*/ 0 w 338138"/>
                <a:gd name="connsiteY73" fmla="*/ 53878 h 236538"/>
                <a:gd name="connsiteX74" fmla="*/ 9246 w 338138"/>
                <a:gd name="connsiteY74" fmla="*/ 44679 h 236538"/>
                <a:gd name="connsiteX75" fmla="*/ 33021 w 338138"/>
                <a:gd name="connsiteY75" fmla="*/ 44679 h 236538"/>
                <a:gd name="connsiteX76" fmla="*/ 33021 w 338138"/>
                <a:gd name="connsiteY76" fmla="*/ 9199 h 236538"/>
                <a:gd name="connsiteX77" fmla="*/ 42267 w 338138"/>
                <a:gd name="connsiteY77" fmla="*/ 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8138" h="236538">
                  <a:moveTo>
                    <a:pt x="303212" y="103188"/>
                  </a:moveTo>
                  <a:cubicBezTo>
                    <a:pt x="303212" y="103188"/>
                    <a:pt x="303212" y="103188"/>
                    <a:pt x="303212" y="122238"/>
                  </a:cubicBezTo>
                  <a:cubicBezTo>
                    <a:pt x="303212" y="122238"/>
                    <a:pt x="303212" y="122238"/>
                    <a:pt x="306034" y="122238"/>
                  </a:cubicBezTo>
                  <a:cubicBezTo>
                    <a:pt x="311679" y="122238"/>
                    <a:pt x="315912" y="116795"/>
                    <a:pt x="315912" y="112713"/>
                  </a:cubicBezTo>
                  <a:cubicBezTo>
                    <a:pt x="315912" y="107270"/>
                    <a:pt x="311679" y="103188"/>
                    <a:pt x="306034" y="103188"/>
                  </a:cubicBezTo>
                  <a:cubicBezTo>
                    <a:pt x="306034" y="103188"/>
                    <a:pt x="306034" y="103188"/>
                    <a:pt x="303212" y="103188"/>
                  </a:cubicBezTo>
                  <a:close/>
                  <a:moveTo>
                    <a:pt x="65087" y="90488"/>
                  </a:moveTo>
                  <a:lnTo>
                    <a:pt x="61912" y="96838"/>
                  </a:lnTo>
                  <a:lnTo>
                    <a:pt x="68262" y="96838"/>
                  </a:lnTo>
                  <a:close/>
                  <a:moveTo>
                    <a:pt x="90487" y="87313"/>
                  </a:moveTo>
                  <a:cubicBezTo>
                    <a:pt x="90487" y="87313"/>
                    <a:pt x="90487" y="87313"/>
                    <a:pt x="90487" y="107951"/>
                  </a:cubicBezTo>
                  <a:cubicBezTo>
                    <a:pt x="90487" y="107951"/>
                    <a:pt x="90487" y="107951"/>
                    <a:pt x="98107" y="107951"/>
                  </a:cubicBezTo>
                  <a:cubicBezTo>
                    <a:pt x="104457" y="107951"/>
                    <a:pt x="109537" y="104081"/>
                    <a:pt x="109537" y="97632"/>
                  </a:cubicBezTo>
                  <a:cubicBezTo>
                    <a:pt x="109537" y="92473"/>
                    <a:pt x="104457" y="87313"/>
                    <a:pt x="98107" y="87313"/>
                  </a:cubicBezTo>
                  <a:cubicBezTo>
                    <a:pt x="98107" y="87313"/>
                    <a:pt x="98107" y="87313"/>
                    <a:pt x="90487" y="87313"/>
                  </a:cubicBezTo>
                  <a:close/>
                  <a:moveTo>
                    <a:pt x="86677" y="79375"/>
                  </a:moveTo>
                  <a:cubicBezTo>
                    <a:pt x="86677" y="79375"/>
                    <a:pt x="86677" y="79375"/>
                    <a:pt x="98107" y="79375"/>
                  </a:cubicBezTo>
                  <a:cubicBezTo>
                    <a:pt x="108267" y="79375"/>
                    <a:pt x="115887" y="88503"/>
                    <a:pt x="115887" y="97632"/>
                  </a:cubicBezTo>
                  <a:cubicBezTo>
                    <a:pt x="115887" y="108064"/>
                    <a:pt x="108267" y="115888"/>
                    <a:pt x="98107" y="115888"/>
                  </a:cubicBezTo>
                  <a:cubicBezTo>
                    <a:pt x="98107" y="115888"/>
                    <a:pt x="98107" y="115888"/>
                    <a:pt x="86677" y="115888"/>
                  </a:cubicBezTo>
                  <a:cubicBezTo>
                    <a:pt x="85407" y="115888"/>
                    <a:pt x="84137" y="114584"/>
                    <a:pt x="84137" y="113280"/>
                  </a:cubicBezTo>
                  <a:cubicBezTo>
                    <a:pt x="84137" y="113280"/>
                    <a:pt x="84137" y="113280"/>
                    <a:pt x="84137" y="81983"/>
                  </a:cubicBezTo>
                  <a:cubicBezTo>
                    <a:pt x="84137" y="80679"/>
                    <a:pt x="85407" y="79375"/>
                    <a:pt x="86677" y="79375"/>
                  </a:cubicBezTo>
                  <a:close/>
                  <a:moveTo>
                    <a:pt x="63764" y="79375"/>
                  </a:moveTo>
                  <a:cubicBezTo>
                    <a:pt x="63764" y="79375"/>
                    <a:pt x="63764" y="79375"/>
                    <a:pt x="66410" y="79375"/>
                  </a:cubicBezTo>
                  <a:cubicBezTo>
                    <a:pt x="67733" y="79375"/>
                    <a:pt x="67733" y="79375"/>
                    <a:pt x="69056" y="80727"/>
                  </a:cubicBezTo>
                  <a:lnTo>
                    <a:pt x="80962" y="113183"/>
                  </a:lnTo>
                  <a:cubicBezTo>
                    <a:pt x="80962" y="114536"/>
                    <a:pt x="79639" y="115888"/>
                    <a:pt x="78316" y="115888"/>
                  </a:cubicBezTo>
                  <a:cubicBezTo>
                    <a:pt x="78316" y="115888"/>
                    <a:pt x="78316" y="115888"/>
                    <a:pt x="75670" y="115888"/>
                  </a:cubicBezTo>
                  <a:cubicBezTo>
                    <a:pt x="74347" y="115888"/>
                    <a:pt x="74347" y="114536"/>
                    <a:pt x="74347" y="114536"/>
                  </a:cubicBezTo>
                  <a:cubicBezTo>
                    <a:pt x="74347" y="114536"/>
                    <a:pt x="74347" y="114536"/>
                    <a:pt x="70378" y="105069"/>
                  </a:cubicBezTo>
                  <a:cubicBezTo>
                    <a:pt x="70378" y="105069"/>
                    <a:pt x="70378" y="105069"/>
                    <a:pt x="59795" y="105069"/>
                  </a:cubicBezTo>
                  <a:cubicBezTo>
                    <a:pt x="59795" y="105069"/>
                    <a:pt x="59795" y="105069"/>
                    <a:pt x="55826" y="114536"/>
                  </a:cubicBezTo>
                  <a:cubicBezTo>
                    <a:pt x="55826" y="114536"/>
                    <a:pt x="55826" y="115888"/>
                    <a:pt x="54503" y="115888"/>
                  </a:cubicBezTo>
                  <a:cubicBezTo>
                    <a:pt x="54503" y="115888"/>
                    <a:pt x="54503" y="115888"/>
                    <a:pt x="51858" y="115888"/>
                  </a:cubicBezTo>
                  <a:cubicBezTo>
                    <a:pt x="50535" y="115888"/>
                    <a:pt x="50535" y="115888"/>
                    <a:pt x="49212" y="114536"/>
                  </a:cubicBezTo>
                  <a:cubicBezTo>
                    <a:pt x="49212" y="114536"/>
                    <a:pt x="49212" y="113183"/>
                    <a:pt x="49212" y="113183"/>
                  </a:cubicBezTo>
                  <a:cubicBezTo>
                    <a:pt x="49212" y="113183"/>
                    <a:pt x="49212" y="113183"/>
                    <a:pt x="61118" y="80727"/>
                  </a:cubicBezTo>
                  <a:cubicBezTo>
                    <a:pt x="61118" y="79375"/>
                    <a:pt x="62441" y="79375"/>
                    <a:pt x="63764" y="79375"/>
                  </a:cubicBezTo>
                  <a:close/>
                  <a:moveTo>
                    <a:pt x="19050" y="63500"/>
                  </a:moveTo>
                  <a:lnTo>
                    <a:pt x="19050" y="132790"/>
                  </a:lnTo>
                  <a:cubicBezTo>
                    <a:pt x="19050" y="132790"/>
                    <a:pt x="19050" y="132790"/>
                    <a:pt x="120915" y="132790"/>
                  </a:cubicBezTo>
                  <a:cubicBezTo>
                    <a:pt x="122238" y="132790"/>
                    <a:pt x="124884" y="132790"/>
                    <a:pt x="124884" y="134097"/>
                  </a:cubicBezTo>
                  <a:cubicBezTo>
                    <a:pt x="124884" y="134097"/>
                    <a:pt x="124884" y="134097"/>
                    <a:pt x="161925" y="152400"/>
                  </a:cubicBezTo>
                  <a:cubicBezTo>
                    <a:pt x="161925" y="152400"/>
                    <a:pt x="161925" y="152400"/>
                    <a:pt x="152665" y="123638"/>
                  </a:cubicBezTo>
                  <a:cubicBezTo>
                    <a:pt x="152665" y="123638"/>
                    <a:pt x="152665" y="122331"/>
                    <a:pt x="152665" y="121024"/>
                  </a:cubicBezTo>
                  <a:cubicBezTo>
                    <a:pt x="152665" y="121024"/>
                    <a:pt x="152665" y="121024"/>
                    <a:pt x="152665" y="63500"/>
                  </a:cubicBezTo>
                  <a:cubicBezTo>
                    <a:pt x="152665" y="63500"/>
                    <a:pt x="152665" y="63500"/>
                    <a:pt x="19050" y="63500"/>
                  </a:cubicBezTo>
                  <a:close/>
                  <a:moveTo>
                    <a:pt x="52387" y="17463"/>
                  </a:moveTo>
                  <a:cubicBezTo>
                    <a:pt x="52387" y="17463"/>
                    <a:pt x="52387" y="17463"/>
                    <a:pt x="52387" y="43782"/>
                  </a:cubicBezTo>
                  <a:cubicBezTo>
                    <a:pt x="52387" y="43782"/>
                    <a:pt x="52387" y="43782"/>
                    <a:pt x="161817" y="43782"/>
                  </a:cubicBezTo>
                  <a:cubicBezTo>
                    <a:pt x="165773" y="43782"/>
                    <a:pt x="169728" y="49046"/>
                    <a:pt x="169728" y="52994"/>
                  </a:cubicBezTo>
                  <a:cubicBezTo>
                    <a:pt x="169728" y="52994"/>
                    <a:pt x="169728" y="52994"/>
                    <a:pt x="169728" y="118791"/>
                  </a:cubicBezTo>
                  <a:cubicBezTo>
                    <a:pt x="169728" y="118791"/>
                    <a:pt x="169728" y="118791"/>
                    <a:pt x="186868" y="167482"/>
                  </a:cubicBezTo>
                  <a:cubicBezTo>
                    <a:pt x="188186" y="171430"/>
                    <a:pt x="186868" y="174062"/>
                    <a:pt x="184231" y="176693"/>
                  </a:cubicBezTo>
                  <a:cubicBezTo>
                    <a:pt x="181594" y="178009"/>
                    <a:pt x="180275" y="179325"/>
                    <a:pt x="177639" y="179325"/>
                  </a:cubicBezTo>
                  <a:cubicBezTo>
                    <a:pt x="176320" y="179325"/>
                    <a:pt x="175002" y="179325"/>
                    <a:pt x="173683" y="178009"/>
                  </a:cubicBezTo>
                  <a:cubicBezTo>
                    <a:pt x="173683" y="178009"/>
                    <a:pt x="173683" y="178009"/>
                    <a:pt x="119627" y="150374"/>
                  </a:cubicBezTo>
                  <a:cubicBezTo>
                    <a:pt x="119627" y="150374"/>
                    <a:pt x="119627" y="150374"/>
                    <a:pt x="52387" y="150374"/>
                  </a:cubicBezTo>
                  <a:cubicBezTo>
                    <a:pt x="52387" y="150374"/>
                    <a:pt x="52387" y="150374"/>
                    <a:pt x="52387" y="217488"/>
                  </a:cubicBezTo>
                  <a:cubicBezTo>
                    <a:pt x="52387" y="217488"/>
                    <a:pt x="52387" y="217488"/>
                    <a:pt x="285750" y="217488"/>
                  </a:cubicBezTo>
                  <a:lnTo>
                    <a:pt x="285750" y="17463"/>
                  </a:lnTo>
                  <a:cubicBezTo>
                    <a:pt x="285750" y="17463"/>
                    <a:pt x="285750" y="17463"/>
                    <a:pt x="52387" y="17463"/>
                  </a:cubicBezTo>
                  <a:close/>
                  <a:moveTo>
                    <a:pt x="42267" y="0"/>
                  </a:moveTo>
                  <a:cubicBezTo>
                    <a:pt x="42267" y="0"/>
                    <a:pt x="42267" y="0"/>
                    <a:pt x="328892" y="0"/>
                  </a:cubicBezTo>
                  <a:cubicBezTo>
                    <a:pt x="334176" y="0"/>
                    <a:pt x="338138" y="3942"/>
                    <a:pt x="338138" y="9199"/>
                  </a:cubicBezTo>
                  <a:cubicBezTo>
                    <a:pt x="338138" y="9199"/>
                    <a:pt x="338138" y="9199"/>
                    <a:pt x="338138" y="227339"/>
                  </a:cubicBezTo>
                  <a:cubicBezTo>
                    <a:pt x="338138" y="232596"/>
                    <a:pt x="334176" y="236538"/>
                    <a:pt x="328892" y="236538"/>
                  </a:cubicBezTo>
                  <a:cubicBezTo>
                    <a:pt x="328892" y="236538"/>
                    <a:pt x="328892" y="236538"/>
                    <a:pt x="42267" y="236538"/>
                  </a:cubicBezTo>
                  <a:cubicBezTo>
                    <a:pt x="36984" y="236538"/>
                    <a:pt x="33021" y="232596"/>
                    <a:pt x="33021" y="227339"/>
                  </a:cubicBezTo>
                  <a:cubicBezTo>
                    <a:pt x="33021" y="227339"/>
                    <a:pt x="33021" y="227339"/>
                    <a:pt x="33021" y="151122"/>
                  </a:cubicBezTo>
                  <a:cubicBezTo>
                    <a:pt x="33021" y="151122"/>
                    <a:pt x="33021" y="151122"/>
                    <a:pt x="9246" y="151122"/>
                  </a:cubicBezTo>
                  <a:cubicBezTo>
                    <a:pt x="3962" y="151122"/>
                    <a:pt x="0" y="147179"/>
                    <a:pt x="0" y="141923"/>
                  </a:cubicBezTo>
                  <a:cubicBezTo>
                    <a:pt x="0" y="141923"/>
                    <a:pt x="0" y="141923"/>
                    <a:pt x="0" y="53878"/>
                  </a:cubicBezTo>
                  <a:cubicBezTo>
                    <a:pt x="0" y="49936"/>
                    <a:pt x="3962" y="44679"/>
                    <a:pt x="9246" y="44679"/>
                  </a:cubicBezTo>
                  <a:cubicBezTo>
                    <a:pt x="9246" y="44679"/>
                    <a:pt x="9246" y="44679"/>
                    <a:pt x="33021" y="44679"/>
                  </a:cubicBezTo>
                  <a:cubicBezTo>
                    <a:pt x="33021" y="44679"/>
                    <a:pt x="33021" y="44679"/>
                    <a:pt x="33021" y="9199"/>
                  </a:cubicBezTo>
                  <a:cubicBezTo>
                    <a:pt x="33021" y="3942"/>
                    <a:pt x="36984" y="0"/>
                    <a:pt x="4226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40" name="Freeform: Shape 47"/>
            <p:cNvSpPr/>
            <p:nvPr/>
          </p:nvSpPr>
          <p:spPr>
            <a:xfrm>
              <a:off x="5428358" y="4650973"/>
              <a:ext cx="380130" cy="265913"/>
            </a:xfrm>
            <a:custGeom>
              <a:avLst/>
              <a:gdLst>
                <a:gd name="connsiteX0" fmla="*/ 303212 w 338138"/>
                <a:gd name="connsiteY0" fmla="*/ 103188 h 236538"/>
                <a:gd name="connsiteX1" fmla="*/ 303212 w 338138"/>
                <a:gd name="connsiteY1" fmla="*/ 122238 h 236538"/>
                <a:gd name="connsiteX2" fmla="*/ 306034 w 338138"/>
                <a:gd name="connsiteY2" fmla="*/ 122238 h 236538"/>
                <a:gd name="connsiteX3" fmla="*/ 315912 w 338138"/>
                <a:gd name="connsiteY3" fmla="*/ 112713 h 236538"/>
                <a:gd name="connsiteX4" fmla="*/ 306034 w 338138"/>
                <a:gd name="connsiteY4" fmla="*/ 103188 h 236538"/>
                <a:gd name="connsiteX5" fmla="*/ 303212 w 338138"/>
                <a:gd name="connsiteY5" fmla="*/ 103188 h 236538"/>
                <a:gd name="connsiteX6" fmla="*/ 65087 w 338138"/>
                <a:gd name="connsiteY6" fmla="*/ 90488 h 236538"/>
                <a:gd name="connsiteX7" fmla="*/ 61912 w 338138"/>
                <a:gd name="connsiteY7" fmla="*/ 96838 h 236538"/>
                <a:gd name="connsiteX8" fmla="*/ 68262 w 338138"/>
                <a:gd name="connsiteY8" fmla="*/ 96838 h 236538"/>
                <a:gd name="connsiteX9" fmla="*/ 90487 w 338138"/>
                <a:gd name="connsiteY9" fmla="*/ 87313 h 236538"/>
                <a:gd name="connsiteX10" fmla="*/ 90487 w 338138"/>
                <a:gd name="connsiteY10" fmla="*/ 107951 h 236538"/>
                <a:gd name="connsiteX11" fmla="*/ 98107 w 338138"/>
                <a:gd name="connsiteY11" fmla="*/ 107951 h 236538"/>
                <a:gd name="connsiteX12" fmla="*/ 109537 w 338138"/>
                <a:gd name="connsiteY12" fmla="*/ 97632 h 236538"/>
                <a:gd name="connsiteX13" fmla="*/ 98107 w 338138"/>
                <a:gd name="connsiteY13" fmla="*/ 87313 h 236538"/>
                <a:gd name="connsiteX14" fmla="*/ 90487 w 338138"/>
                <a:gd name="connsiteY14" fmla="*/ 87313 h 236538"/>
                <a:gd name="connsiteX15" fmla="*/ 86677 w 338138"/>
                <a:gd name="connsiteY15" fmla="*/ 79375 h 236538"/>
                <a:gd name="connsiteX16" fmla="*/ 98107 w 338138"/>
                <a:gd name="connsiteY16" fmla="*/ 79375 h 236538"/>
                <a:gd name="connsiteX17" fmla="*/ 115887 w 338138"/>
                <a:gd name="connsiteY17" fmla="*/ 97632 h 236538"/>
                <a:gd name="connsiteX18" fmla="*/ 98107 w 338138"/>
                <a:gd name="connsiteY18" fmla="*/ 115888 h 236538"/>
                <a:gd name="connsiteX19" fmla="*/ 86677 w 338138"/>
                <a:gd name="connsiteY19" fmla="*/ 115888 h 236538"/>
                <a:gd name="connsiteX20" fmla="*/ 84137 w 338138"/>
                <a:gd name="connsiteY20" fmla="*/ 113280 h 236538"/>
                <a:gd name="connsiteX21" fmla="*/ 84137 w 338138"/>
                <a:gd name="connsiteY21" fmla="*/ 81983 h 236538"/>
                <a:gd name="connsiteX22" fmla="*/ 86677 w 338138"/>
                <a:gd name="connsiteY22" fmla="*/ 79375 h 236538"/>
                <a:gd name="connsiteX23" fmla="*/ 63764 w 338138"/>
                <a:gd name="connsiteY23" fmla="*/ 79375 h 236538"/>
                <a:gd name="connsiteX24" fmla="*/ 66410 w 338138"/>
                <a:gd name="connsiteY24" fmla="*/ 79375 h 236538"/>
                <a:gd name="connsiteX25" fmla="*/ 69056 w 338138"/>
                <a:gd name="connsiteY25" fmla="*/ 80727 h 236538"/>
                <a:gd name="connsiteX26" fmla="*/ 80962 w 338138"/>
                <a:gd name="connsiteY26" fmla="*/ 113183 h 236538"/>
                <a:gd name="connsiteX27" fmla="*/ 78316 w 338138"/>
                <a:gd name="connsiteY27" fmla="*/ 115888 h 236538"/>
                <a:gd name="connsiteX28" fmla="*/ 75670 w 338138"/>
                <a:gd name="connsiteY28" fmla="*/ 115888 h 236538"/>
                <a:gd name="connsiteX29" fmla="*/ 74347 w 338138"/>
                <a:gd name="connsiteY29" fmla="*/ 114536 h 236538"/>
                <a:gd name="connsiteX30" fmla="*/ 70378 w 338138"/>
                <a:gd name="connsiteY30" fmla="*/ 105069 h 236538"/>
                <a:gd name="connsiteX31" fmla="*/ 59795 w 338138"/>
                <a:gd name="connsiteY31" fmla="*/ 105069 h 236538"/>
                <a:gd name="connsiteX32" fmla="*/ 55826 w 338138"/>
                <a:gd name="connsiteY32" fmla="*/ 114536 h 236538"/>
                <a:gd name="connsiteX33" fmla="*/ 54503 w 338138"/>
                <a:gd name="connsiteY33" fmla="*/ 115888 h 236538"/>
                <a:gd name="connsiteX34" fmla="*/ 51858 w 338138"/>
                <a:gd name="connsiteY34" fmla="*/ 115888 h 236538"/>
                <a:gd name="connsiteX35" fmla="*/ 49212 w 338138"/>
                <a:gd name="connsiteY35" fmla="*/ 114536 h 236538"/>
                <a:gd name="connsiteX36" fmla="*/ 49212 w 338138"/>
                <a:gd name="connsiteY36" fmla="*/ 113183 h 236538"/>
                <a:gd name="connsiteX37" fmla="*/ 61118 w 338138"/>
                <a:gd name="connsiteY37" fmla="*/ 80727 h 236538"/>
                <a:gd name="connsiteX38" fmla="*/ 63764 w 338138"/>
                <a:gd name="connsiteY38" fmla="*/ 79375 h 236538"/>
                <a:gd name="connsiteX39" fmla="*/ 19050 w 338138"/>
                <a:gd name="connsiteY39" fmla="*/ 63500 h 236538"/>
                <a:gd name="connsiteX40" fmla="*/ 19050 w 338138"/>
                <a:gd name="connsiteY40" fmla="*/ 132790 h 236538"/>
                <a:gd name="connsiteX41" fmla="*/ 120915 w 338138"/>
                <a:gd name="connsiteY41" fmla="*/ 132790 h 236538"/>
                <a:gd name="connsiteX42" fmla="*/ 124884 w 338138"/>
                <a:gd name="connsiteY42" fmla="*/ 134097 h 236538"/>
                <a:gd name="connsiteX43" fmla="*/ 161925 w 338138"/>
                <a:gd name="connsiteY43" fmla="*/ 152400 h 236538"/>
                <a:gd name="connsiteX44" fmla="*/ 152665 w 338138"/>
                <a:gd name="connsiteY44" fmla="*/ 123638 h 236538"/>
                <a:gd name="connsiteX45" fmla="*/ 152665 w 338138"/>
                <a:gd name="connsiteY45" fmla="*/ 121024 h 236538"/>
                <a:gd name="connsiteX46" fmla="*/ 152665 w 338138"/>
                <a:gd name="connsiteY46" fmla="*/ 63500 h 236538"/>
                <a:gd name="connsiteX47" fmla="*/ 19050 w 338138"/>
                <a:gd name="connsiteY47" fmla="*/ 63500 h 236538"/>
                <a:gd name="connsiteX48" fmla="*/ 52387 w 338138"/>
                <a:gd name="connsiteY48" fmla="*/ 17463 h 236538"/>
                <a:gd name="connsiteX49" fmla="*/ 52387 w 338138"/>
                <a:gd name="connsiteY49" fmla="*/ 43782 h 236538"/>
                <a:gd name="connsiteX50" fmla="*/ 161817 w 338138"/>
                <a:gd name="connsiteY50" fmla="*/ 43782 h 236538"/>
                <a:gd name="connsiteX51" fmla="*/ 169728 w 338138"/>
                <a:gd name="connsiteY51" fmla="*/ 52994 h 236538"/>
                <a:gd name="connsiteX52" fmla="*/ 169728 w 338138"/>
                <a:gd name="connsiteY52" fmla="*/ 118791 h 236538"/>
                <a:gd name="connsiteX53" fmla="*/ 186868 w 338138"/>
                <a:gd name="connsiteY53" fmla="*/ 167482 h 236538"/>
                <a:gd name="connsiteX54" fmla="*/ 184231 w 338138"/>
                <a:gd name="connsiteY54" fmla="*/ 176693 h 236538"/>
                <a:gd name="connsiteX55" fmla="*/ 177639 w 338138"/>
                <a:gd name="connsiteY55" fmla="*/ 179325 h 236538"/>
                <a:gd name="connsiteX56" fmla="*/ 173683 w 338138"/>
                <a:gd name="connsiteY56" fmla="*/ 178009 h 236538"/>
                <a:gd name="connsiteX57" fmla="*/ 119627 w 338138"/>
                <a:gd name="connsiteY57" fmla="*/ 150374 h 236538"/>
                <a:gd name="connsiteX58" fmla="*/ 52387 w 338138"/>
                <a:gd name="connsiteY58" fmla="*/ 150374 h 236538"/>
                <a:gd name="connsiteX59" fmla="*/ 52387 w 338138"/>
                <a:gd name="connsiteY59" fmla="*/ 217488 h 236538"/>
                <a:gd name="connsiteX60" fmla="*/ 285750 w 338138"/>
                <a:gd name="connsiteY60" fmla="*/ 217488 h 236538"/>
                <a:gd name="connsiteX61" fmla="*/ 285750 w 338138"/>
                <a:gd name="connsiteY61" fmla="*/ 17463 h 236538"/>
                <a:gd name="connsiteX62" fmla="*/ 52387 w 338138"/>
                <a:gd name="connsiteY62" fmla="*/ 17463 h 236538"/>
                <a:gd name="connsiteX63" fmla="*/ 42267 w 338138"/>
                <a:gd name="connsiteY63" fmla="*/ 0 h 236538"/>
                <a:gd name="connsiteX64" fmla="*/ 328892 w 338138"/>
                <a:gd name="connsiteY64" fmla="*/ 0 h 236538"/>
                <a:gd name="connsiteX65" fmla="*/ 338138 w 338138"/>
                <a:gd name="connsiteY65" fmla="*/ 9199 h 236538"/>
                <a:gd name="connsiteX66" fmla="*/ 338138 w 338138"/>
                <a:gd name="connsiteY66" fmla="*/ 227339 h 236538"/>
                <a:gd name="connsiteX67" fmla="*/ 328892 w 338138"/>
                <a:gd name="connsiteY67" fmla="*/ 236538 h 236538"/>
                <a:gd name="connsiteX68" fmla="*/ 42267 w 338138"/>
                <a:gd name="connsiteY68" fmla="*/ 236538 h 236538"/>
                <a:gd name="connsiteX69" fmla="*/ 33021 w 338138"/>
                <a:gd name="connsiteY69" fmla="*/ 227339 h 236538"/>
                <a:gd name="connsiteX70" fmla="*/ 33021 w 338138"/>
                <a:gd name="connsiteY70" fmla="*/ 151122 h 236538"/>
                <a:gd name="connsiteX71" fmla="*/ 9246 w 338138"/>
                <a:gd name="connsiteY71" fmla="*/ 151122 h 236538"/>
                <a:gd name="connsiteX72" fmla="*/ 0 w 338138"/>
                <a:gd name="connsiteY72" fmla="*/ 141923 h 236538"/>
                <a:gd name="connsiteX73" fmla="*/ 0 w 338138"/>
                <a:gd name="connsiteY73" fmla="*/ 53878 h 236538"/>
                <a:gd name="connsiteX74" fmla="*/ 9246 w 338138"/>
                <a:gd name="connsiteY74" fmla="*/ 44679 h 236538"/>
                <a:gd name="connsiteX75" fmla="*/ 33021 w 338138"/>
                <a:gd name="connsiteY75" fmla="*/ 44679 h 236538"/>
                <a:gd name="connsiteX76" fmla="*/ 33021 w 338138"/>
                <a:gd name="connsiteY76" fmla="*/ 9199 h 236538"/>
                <a:gd name="connsiteX77" fmla="*/ 42267 w 338138"/>
                <a:gd name="connsiteY77" fmla="*/ 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8138" h="236538">
                  <a:moveTo>
                    <a:pt x="303212" y="103188"/>
                  </a:moveTo>
                  <a:cubicBezTo>
                    <a:pt x="303212" y="103188"/>
                    <a:pt x="303212" y="103188"/>
                    <a:pt x="303212" y="122238"/>
                  </a:cubicBezTo>
                  <a:cubicBezTo>
                    <a:pt x="303212" y="122238"/>
                    <a:pt x="303212" y="122238"/>
                    <a:pt x="306034" y="122238"/>
                  </a:cubicBezTo>
                  <a:cubicBezTo>
                    <a:pt x="311679" y="122238"/>
                    <a:pt x="315912" y="116795"/>
                    <a:pt x="315912" y="112713"/>
                  </a:cubicBezTo>
                  <a:cubicBezTo>
                    <a:pt x="315912" y="107270"/>
                    <a:pt x="311679" y="103188"/>
                    <a:pt x="306034" y="103188"/>
                  </a:cubicBezTo>
                  <a:cubicBezTo>
                    <a:pt x="306034" y="103188"/>
                    <a:pt x="306034" y="103188"/>
                    <a:pt x="303212" y="103188"/>
                  </a:cubicBezTo>
                  <a:close/>
                  <a:moveTo>
                    <a:pt x="65087" y="90488"/>
                  </a:moveTo>
                  <a:lnTo>
                    <a:pt x="61912" y="96838"/>
                  </a:lnTo>
                  <a:lnTo>
                    <a:pt x="68262" y="96838"/>
                  </a:lnTo>
                  <a:close/>
                  <a:moveTo>
                    <a:pt x="90487" y="87313"/>
                  </a:moveTo>
                  <a:cubicBezTo>
                    <a:pt x="90487" y="87313"/>
                    <a:pt x="90487" y="87313"/>
                    <a:pt x="90487" y="107951"/>
                  </a:cubicBezTo>
                  <a:cubicBezTo>
                    <a:pt x="90487" y="107951"/>
                    <a:pt x="90487" y="107951"/>
                    <a:pt x="98107" y="107951"/>
                  </a:cubicBezTo>
                  <a:cubicBezTo>
                    <a:pt x="104457" y="107951"/>
                    <a:pt x="109537" y="104081"/>
                    <a:pt x="109537" y="97632"/>
                  </a:cubicBezTo>
                  <a:cubicBezTo>
                    <a:pt x="109537" y="92473"/>
                    <a:pt x="104457" y="87313"/>
                    <a:pt x="98107" y="87313"/>
                  </a:cubicBezTo>
                  <a:cubicBezTo>
                    <a:pt x="98107" y="87313"/>
                    <a:pt x="98107" y="87313"/>
                    <a:pt x="90487" y="87313"/>
                  </a:cubicBezTo>
                  <a:close/>
                  <a:moveTo>
                    <a:pt x="86677" y="79375"/>
                  </a:moveTo>
                  <a:cubicBezTo>
                    <a:pt x="86677" y="79375"/>
                    <a:pt x="86677" y="79375"/>
                    <a:pt x="98107" y="79375"/>
                  </a:cubicBezTo>
                  <a:cubicBezTo>
                    <a:pt x="108267" y="79375"/>
                    <a:pt x="115887" y="88503"/>
                    <a:pt x="115887" y="97632"/>
                  </a:cubicBezTo>
                  <a:cubicBezTo>
                    <a:pt x="115887" y="108064"/>
                    <a:pt x="108267" y="115888"/>
                    <a:pt x="98107" y="115888"/>
                  </a:cubicBezTo>
                  <a:cubicBezTo>
                    <a:pt x="98107" y="115888"/>
                    <a:pt x="98107" y="115888"/>
                    <a:pt x="86677" y="115888"/>
                  </a:cubicBezTo>
                  <a:cubicBezTo>
                    <a:pt x="85407" y="115888"/>
                    <a:pt x="84137" y="114584"/>
                    <a:pt x="84137" y="113280"/>
                  </a:cubicBezTo>
                  <a:cubicBezTo>
                    <a:pt x="84137" y="113280"/>
                    <a:pt x="84137" y="113280"/>
                    <a:pt x="84137" y="81983"/>
                  </a:cubicBezTo>
                  <a:cubicBezTo>
                    <a:pt x="84137" y="80679"/>
                    <a:pt x="85407" y="79375"/>
                    <a:pt x="86677" y="79375"/>
                  </a:cubicBezTo>
                  <a:close/>
                  <a:moveTo>
                    <a:pt x="63764" y="79375"/>
                  </a:moveTo>
                  <a:cubicBezTo>
                    <a:pt x="63764" y="79375"/>
                    <a:pt x="63764" y="79375"/>
                    <a:pt x="66410" y="79375"/>
                  </a:cubicBezTo>
                  <a:cubicBezTo>
                    <a:pt x="67733" y="79375"/>
                    <a:pt x="67733" y="79375"/>
                    <a:pt x="69056" y="80727"/>
                  </a:cubicBezTo>
                  <a:lnTo>
                    <a:pt x="80962" y="113183"/>
                  </a:lnTo>
                  <a:cubicBezTo>
                    <a:pt x="80962" y="114536"/>
                    <a:pt x="79639" y="115888"/>
                    <a:pt x="78316" y="115888"/>
                  </a:cubicBezTo>
                  <a:cubicBezTo>
                    <a:pt x="78316" y="115888"/>
                    <a:pt x="78316" y="115888"/>
                    <a:pt x="75670" y="115888"/>
                  </a:cubicBezTo>
                  <a:cubicBezTo>
                    <a:pt x="74347" y="115888"/>
                    <a:pt x="74347" y="114536"/>
                    <a:pt x="74347" y="114536"/>
                  </a:cubicBezTo>
                  <a:cubicBezTo>
                    <a:pt x="74347" y="114536"/>
                    <a:pt x="74347" y="114536"/>
                    <a:pt x="70378" y="105069"/>
                  </a:cubicBezTo>
                  <a:cubicBezTo>
                    <a:pt x="70378" y="105069"/>
                    <a:pt x="70378" y="105069"/>
                    <a:pt x="59795" y="105069"/>
                  </a:cubicBezTo>
                  <a:cubicBezTo>
                    <a:pt x="59795" y="105069"/>
                    <a:pt x="59795" y="105069"/>
                    <a:pt x="55826" y="114536"/>
                  </a:cubicBezTo>
                  <a:cubicBezTo>
                    <a:pt x="55826" y="114536"/>
                    <a:pt x="55826" y="115888"/>
                    <a:pt x="54503" y="115888"/>
                  </a:cubicBezTo>
                  <a:cubicBezTo>
                    <a:pt x="54503" y="115888"/>
                    <a:pt x="54503" y="115888"/>
                    <a:pt x="51858" y="115888"/>
                  </a:cubicBezTo>
                  <a:cubicBezTo>
                    <a:pt x="50535" y="115888"/>
                    <a:pt x="50535" y="115888"/>
                    <a:pt x="49212" y="114536"/>
                  </a:cubicBezTo>
                  <a:cubicBezTo>
                    <a:pt x="49212" y="114536"/>
                    <a:pt x="49212" y="113183"/>
                    <a:pt x="49212" y="113183"/>
                  </a:cubicBezTo>
                  <a:cubicBezTo>
                    <a:pt x="49212" y="113183"/>
                    <a:pt x="49212" y="113183"/>
                    <a:pt x="61118" y="80727"/>
                  </a:cubicBezTo>
                  <a:cubicBezTo>
                    <a:pt x="61118" y="79375"/>
                    <a:pt x="62441" y="79375"/>
                    <a:pt x="63764" y="79375"/>
                  </a:cubicBezTo>
                  <a:close/>
                  <a:moveTo>
                    <a:pt x="19050" y="63500"/>
                  </a:moveTo>
                  <a:lnTo>
                    <a:pt x="19050" y="132790"/>
                  </a:lnTo>
                  <a:cubicBezTo>
                    <a:pt x="19050" y="132790"/>
                    <a:pt x="19050" y="132790"/>
                    <a:pt x="120915" y="132790"/>
                  </a:cubicBezTo>
                  <a:cubicBezTo>
                    <a:pt x="122238" y="132790"/>
                    <a:pt x="124884" y="132790"/>
                    <a:pt x="124884" y="134097"/>
                  </a:cubicBezTo>
                  <a:cubicBezTo>
                    <a:pt x="124884" y="134097"/>
                    <a:pt x="124884" y="134097"/>
                    <a:pt x="161925" y="152400"/>
                  </a:cubicBezTo>
                  <a:cubicBezTo>
                    <a:pt x="161925" y="152400"/>
                    <a:pt x="161925" y="152400"/>
                    <a:pt x="152665" y="123638"/>
                  </a:cubicBezTo>
                  <a:cubicBezTo>
                    <a:pt x="152665" y="123638"/>
                    <a:pt x="152665" y="122331"/>
                    <a:pt x="152665" y="121024"/>
                  </a:cubicBezTo>
                  <a:cubicBezTo>
                    <a:pt x="152665" y="121024"/>
                    <a:pt x="152665" y="121024"/>
                    <a:pt x="152665" y="63500"/>
                  </a:cubicBezTo>
                  <a:cubicBezTo>
                    <a:pt x="152665" y="63500"/>
                    <a:pt x="152665" y="63500"/>
                    <a:pt x="19050" y="63500"/>
                  </a:cubicBezTo>
                  <a:close/>
                  <a:moveTo>
                    <a:pt x="52387" y="17463"/>
                  </a:moveTo>
                  <a:cubicBezTo>
                    <a:pt x="52387" y="17463"/>
                    <a:pt x="52387" y="17463"/>
                    <a:pt x="52387" y="43782"/>
                  </a:cubicBezTo>
                  <a:cubicBezTo>
                    <a:pt x="52387" y="43782"/>
                    <a:pt x="52387" y="43782"/>
                    <a:pt x="161817" y="43782"/>
                  </a:cubicBezTo>
                  <a:cubicBezTo>
                    <a:pt x="165773" y="43782"/>
                    <a:pt x="169728" y="49046"/>
                    <a:pt x="169728" y="52994"/>
                  </a:cubicBezTo>
                  <a:cubicBezTo>
                    <a:pt x="169728" y="52994"/>
                    <a:pt x="169728" y="52994"/>
                    <a:pt x="169728" y="118791"/>
                  </a:cubicBezTo>
                  <a:cubicBezTo>
                    <a:pt x="169728" y="118791"/>
                    <a:pt x="169728" y="118791"/>
                    <a:pt x="186868" y="167482"/>
                  </a:cubicBezTo>
                  <a:cubicBezTo>
                    <a:pt x="188186" y="171430"/>
                    <a:pt x="186868" y="174062"/>
                    <a:pt x="184231" y="176693"/>
                  </a:cubicBezTo>
                  <a:cubicBezTo>
                    <a:pt x="181594" y="178009"/>
                    <a:pt x="180275" y="179325"/>
                    <a:pt x="177639" y="179325"/>
                  </a:cubicBezTo>
                  <a:cubicBezTo>
                    <a:pt x="176320" y="179325"/>
                    <a:pt x="175002" y="179325"/>
                    <a:pt x="173683" y="178009"/>
                  </a:cubicBezTo>
                  <a:cubicBezTo>
                    <a:pt x="173683" y="178009"/>
                    <a:pt x="173683" y="178009"/>
                    <a:pt x="119627" y="150374"/>
                  </a:cubicBezTo>
                  <a:cubicBezTo>
                    <a:pt x="119627" y="150374"/>
                    <a:pt x="119627" y="150374"/>
                    <a:pt x="52387" y="150374"/>
                  </a:cubicBezTo>
                  <a:cubicBezTo>
                    <a:pt x="52387" y="150374"/>
                    <a:pt x="52387" y="150374"/>
                    <a:pt x="52387" y="217488"/>
                  </a:cubicBezTo>
                  <a:cubicBezTo>
                    <a:pt x="52387" y="217488"/>
                    <a:pt x="52387" y="217488"/>
                    <a:pt x="285750" y="217488"/>
                  </a:cubicBezTo>
                  <a:lnTo>
                    <a:pt x="285750" y="17463"/>
                  </a:lnTo>
                  <a:cubicBezTo>
                    <a:pt x="285750" y="17463"/>
                    <a:pt x="285750" y="17463"/>
                    <a:pt x="52387" y="17463"/>
                  </a:cubicBezTo>
                  <a:close/>
                  <a:moveTo>
                    <a:pt x="42267" y="0"/>
                  </a:moveTo>
                  <a:cubicBezTo>
                    <a:pt x="42267" y="0"/>
                    <a:pt x="42267" y="0"/>
                    <a:pt x="328892" y="0"/>
                  </a:cubicBezTo>
                  <a:cubicBezTo>
                    <a:pt x="334176" y="0"/>
                    <a:pt x="338138" y="3942"/>
                    <a:pt x="338138" y="9199"/>
                  </a:cubicBezTo>
                  <a:cubicBezTo>
                    <a:pt x="338138" y="9199"/>
                    <a:pt x="338138" y="9199"/>
                    <a:pt x="338138" y="227339"/>
                  </a:cubicBezTo>
                  <a:cubicBezTo>
                    <a:pt x="338138" y="232596"/>
                    <a:pt x="334176" y="236538"/>
                    <a:pt x="328892" y="236538"/>
                  </a:cubicBezTo>
                  <a:cubicBezTo>
                    <a:pt x="328892" y="236538"/>
                    <a:pt x="328892" y="236538"/>
                    <a:pt x="42267" y="236538"/>
                  </a:cubicBezTo>
                  <a:cubicBezTo>
                    <a:pt x="36984" y="236538"/>
                    <a:pt x="33021" y="232596"/>
                    <a:pt x="33021" y="227339"/>
                  </a:cubicBezTo>
                  <a:cubicBezTo>
                    <a:pt x="33021" y="227339"/>
                    <a:pt x="33021" y="227339"/>
                    <a:pt x="33021" y="151122"/>
                  </a:cubicBezTo>
                  <a:cubicBezTo>
                    <a:pt x="33021" y="151122"/>
                    <a:pt x="33021" y="151122"/>
                    <a:pt x="9246" y="151122"/>
                  </a:cubicBezTo>
                  <a:cubicBezTo>
                    <a:pt x="3962" y="151122"/>
                    <a:pt x="0" y="147179"/>
                    <a:pt x="0" y="141923"/>
                  </a:cubicBezTo>
                  <a:cubicBezTo>
                    <a:pt x="0" y="141923"/>
                    <a:pt x="0" y="141923"/>
                    <a:pt x="0" y="53878"/>
                  </a:cubicBezTo>
                  <a:cubicBezTo>
                    <a:pt x="0" y="49936"/>
                    <a:pt x="3962" y="44679"/>
                    <a:pt x="9246" y="44679"/>
                  </a:cubicBezTo>
                  <a:cubicBezTo>
                    <a:pt x="9246" y="44679"/>
                    <a:pt x="9246" y="44679"/>
                    <a:pt x="33021" y="44679"/>
                  </a:cubicBezTo>
                  <a:cubicBezTo>
                    <a:pt x="33021" y="44679"/>
                    <a:pt x="33021" y="44679"/>
                    <a:pt x="33021" y="9199"/>
                  </a:cubicBezTo>
                  <a:cubicBezTo>
                    <a:pt x="33021" y="3942"/>
                    <a:pt x="36984" y="0"/>
                    <a:pt x="4226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41" name="Freeform: Shape 48"/>
            <p:cNvSpPr/>
            <p:nvPr/>
          </p:nvSpPr>
          <p:spPr>
            <a:xfrm>
              <a:off x="6801229" y="4441482"/>
              <a:ext cx="380130" cy="265913"/>
            </a:xfrm>
            <a:custGeom>
              <a:avLst/>
              <a:gdLst>
                <a:gd name="connsiteX0" fmla="*/ 303212 w 338138"/>
                <a:gd name="connsiteY0" fmla="*/ 103188 h 236538"/>
                <a:gd name="connsiteX1" fmla="*/ 303212 w 338138"/>
                <a:gd name="connsiteY1" fmla="*/ 122238 h 236538"/>
                <a:gd name="connsiteX2" fmla="*/ 306034 w 338138"/>
                <a:gd name="connsiteY2" fmla="*/ 122238 h 236538"/>
                <a:gd name="connsiteX3" fmla="*/ 315912 w 338138"/>
                <a:gd name="connsiteY3" fmla="*/ 112713 h 236538"/>
                <a:gd name="connsiteX4" fmla="*/ 306034 w 338138"/>
                <a:gd name="connsiteY4" fmla="*/ 103188 h 236538"/>
                <a:gd name="connsiteX5" fmla="*/ 303212 w 338138"/>
                <a:gd name="connsiteY5" fmla="*/ 103188 h 236538"/>
                <a:gd name="connsiteX6" fmla="*/ 65087 w 338138"/>
                <a:gd name="connsiteY6" fmla="*/ 90488 h 236538"/>
                <a:gd name="connsiteX7" fmla="*/ 61912 w 338138"/>
                <a:gd name="connsiteY7" fmla="*/ 96838 h 236538"/>
                <a:gd name="connsiteX8" fmla="*/ 68262 w 338138"/>
                <a:gd name="connsiteY8" fmla="*/ 96838 h 236538"/>
                <a:gd name="connsiteX9" fmla="*/ 90487 w 338138"/>
                <a:gd name="connsiteY9" fmla="*/ 87313 h 236538"/>
                <a:gd name="connsiteX10" fmla="*/ 90487 w 338138"/>
                <a:gd name="connsiteY10" fmla="*/ 107951 h 236538"/>
                <a:gd name="connsiteX11" fmla="*/ 98107 w 338138"/>
                <a:gd name="connsiteY11" fmla="*/ 107951 h 236538"/>
                <a:gd name="connsiteX12" fmla="*/ 109537 w 338138"/>
                <a:gd name="connsiteY12" fmla="*/ 97632 h 236538"/>
                <a:gd name="connsiteX13" fmla="*/ 98107 w 338138"/>
                <a:gd name="connsiteY13" fmla="*/ 87313 h 236538"/>
                <a:gd name="connsiteX14" fmla="*/ 90487 w 338138"/>
                <a:gd name="connsiteY14" fmla="*/ 87313 h 236538"/>
                <a:gd name="connsiteX15" fmla="*/ 86677 w 338138"/>
                <a:gd name="connsiteY15" fmla="*/ 79375 h 236538"/>
                <a:gd name="connsiteX16" fmla="*/ 98107 w 338138"/>
                <a:gd name="connsiteY16" fmla="*/ 79375 h 236538"/>
                <a:gd name="connsiteX17" fmla="*/ 115887 w 338138"/>
                <a:gd name="connsiteY17" fmla="*/ 97632 h 236538"/>
                <a:gd name="connsiteX18" fmla="*/ 98107 w 338138"/>
                <a:gd name="connsiteY18" fmla="*/ 115888 h 236538"/>
                <a:gd name="connsiteX19" fmla="*/ 86677 w 338138"/>
                <a:gd name="connsiteY19" fmla="*/ 115888 h 236538"/>
                <a:gd name="connsiteX20" fmla="*/ 84137 w 338138"/>
                <a:gd name="connsiteY20" fmla="*/ 113280 h 236538"/>
                <a:gd name="connsiteX21" fmla="*/ 84137 w 338138"/>
                <a:gd name="connsiteY21" fmla="*/ 81983 h 236538"/>
                <a:gd name="connsiteX22" fmla="*/ 86677 w 338138"/>
                <a:gd name="connsiteY22" fmla="*/ 79375 h 236538"/>
                <a:gd name="connsiteX23" fmla="*/ 63764 w 338138"/>
                <a:gd name="connsiteY23" fmla="*/ 79375 h 236538"/>
                <a:gd name="connsiteX24" fmla="*/ 66410 w 338138"/>
                <a:gd name="connsiteY24" fmla="*/ 79375 h 236538"/>
                <a:gd name="connsiteX25" fmla="*/ 69056 w 338138"/>
                <a:gd name="connsiteY25" fmla="*/ 80727 h 236538"/>
                <a:gd name="connsiteX26" fmla="*/ 80962 w 338138"/>
                <a:gd name="connsiteY26" fmla="*/ 113183 h 236538"/>
                <a:gd name="connsiteX27" fmla="*/ 78316 w 338138"/>
                <a:gd name="connsiteY27" fmla="*/ 115888 h 236538"/>
                <a:gd name="connsiteX28" fmla="*/ 75670 w 338138"/>
                <a:gd name="connsiteY28" fmla="*/ 115888 h 236538"/>
                <a:gd name="connsiteX29" fmla="*/ 74347 w 338138"/>
                <a:gd name="connsiteY29" fmla="*/ 114536 h 236538"/>
                <a:gd name="connsiteX30" fmla="*/ 70378 w 338138"/>
                <a:gd name="connsiteY30" fmla="*/ 105069 h 236538"/>
                <a:gd name="connsiteX31" fmla="*/ 59795 w 338138"/>
                <a:gd name="connsiteY31" fmla="*/ 105069 h 236538"/>
                <a:gd name="connsiteX32" fmla="*/ 55826 w 338138"/>
                <a:gd name="connsiteY32" fmla="*/ 114536 h 236538"/>
                <a:gd name="connsiteX33" fmla="*/ 54503 w 338138"/>
                <a:gd name="connsiteY33" fmla="*/ 115888 h 236538"/>
                <a:gd name="connsiteX34" fmla="*/ 51858 w 338138"/>
                <a:gd name="connsiteY34" fmla="*/ 115888 h 236538"/>
                <a:gd name="connsiteX35" fmla="*/ 49212 w 338138"/>
                <a:gd name="connsiteY35" fmla="*/ 114536 h 236538"/>
                <a:gd name="connsiteX36" fmla="*/ 49212 w 338138"/>
                <a:gd name="connsiteY36" fmla="*/ 113183 h 236538"/>
                <a:gd name="connsiteX37" fmla="*/ 61118 w 338138"/>
                <a:gd name="connsiteY37" fmla="*/ 80727 h 236538"/>
                <a:gd name="connsiteX38" fmla="*/ 63764 w 338138"/>
                <a:gd name="connsiteY38" fmla="*/ 79375 h 236538"/>
                <a:gd name="connsiteX39" fmla="*/ 19050 w 338138"/>
                <a:gd name="connsiteY39" fmla="*/ 63500 h 236538"/>
                <a:gd name="connsiteX40" fmla="*/ 19050 w 338138"/>
                <a:gd name="connsiteY40" fmla="*/ 132790 h 236538"/>
                <a:gd name="connsiteX41" fmla="*/ 120915 w 338138"/>
                <a:gd name="connsiteY41" fmla="*/ 132790 h 236538"/>
                <a:gd name="connsiteX42" fmla="*/ 124884 w 338138"/>
                <a:gd name="connsiteY42" fmla="*/ 134097 h 236538"/>
                <a:gd name="connsiteX43" fmla="*/ 161925 w 338138"/>
                <a:gd name="connsiteY43" fmla="*/ 152400 h 236538"/>
                <a:gd name="connsiteX44" fmla="*/ 152665 w 338138"/>
                <a:gd name="connsiteY44" fmla="*/ 123638 h 236538"/>
                <a:gd name="connsiteX45" fmla="*/ 152665 w 338138"/>
                <a:gd name="connsiteY45" fmla="*/ 121024 h 236538"/>
                <a:gd name="connsiteX46" fmla="*/ 152665 w 338138"/>
                <a:gd name="connsiteY46" fmla="*/ 63500 h 236538"/>
                <a:gd name="connsiteX47" fmla="*/ 19050 w 338138"/>
                <a:gd name="connsiteY47" fmla="*/ 63500 h 236538"/>
                <a:gd name="connsiteX48" fmla="*/ 52387 w 338138"/>
                <a:gd name="connsiteY48" fmla="*/ 17463 h 236538"/>
                <a:gd name="connsiteX49" fmla="*/ 52387 w 338138"/>
                <a:gd name="connsiteY49" fmla="*/ 43782 h 236538"/>
                <a:gd name="connsiteX50" fmla="*/ 161817 w 338138"/>
                <a:gd name="connsiteY50" fmla="*/ 43782 h 236538"/>
                <a:gd name="connsiteX51" fmla="*/ 169728 w 338138"/>
                <a:gd name="connsiteY51" fmla="*/ 52994 h 236538"/>
                <a:gd name="connsiteX52" fmla="*/ 169728 w 338138"/>
                <a:gd name="connsiteY52" fmla="*/ 118791 h 236538"/>
                <a:gd name="connsiteX53" fmla="*/ 186868 w 338138"/>
                <a:gd name="connsiteY53" fmla="*/ 167482 h 236538"/>
                <a:gd name="connsiteX54" fmla="*/ 184231 w 338138"/>
                <a:gd name="connsiteY54" fmla="*/ 176693 h 236538"/>
                <a:gd name="connsiteX55" fmla="*/ 177639 w 338138"/>
                <a:gd name="connsiteY55" fmla="*/ 179325 h 236538"/>
                <a:gd name="connsiteX56" fmla="*/ 173683 w 338138"/>
                <a:gd name="connsiteY56" fmla="*/ 178009 h 236538"/>
                <a:gd name="connsiteX57" fmla="*/ 119627 w 338138"/>
                <a:gd name="connsiteY57" fmla="*/ 150374 h 236538"/>
                <a:gd name="connsiteX58" fmla="*/ 52387 w 338138"/>
                <a:gd name="connsiteY58" fmla="*/ 150374 h 236538"/>
                <a:gd name="connsiteX59" fmla="*/ 52387 w 338138"/>
                <a:gd name="connsiteY59" fmla="*/ 217488 h 236538"/>
                <a:gd name="connsiteX60" fmla="*/ 285750 w 338138"/>
                <a:gd name="connsiteY60" fmla="*/ 217488 h 236538"/>
                <a:gd name="connsiteX61" fmla="*/ 285750 w 338138"/>
                <a:gd name="connsiteY61" fmla="*/ 17463 h 236538"/>
                <a:gd name="connsiteX62" fmla="*/ 52387 w 338138"/>
                <a:gd name="connsiteY62" fmla="*/ 17463 h 236538"/>
                <a:gd name="connsiteX63" fmla="*/ 42267 w 338138"/>
                <a:gd name="connsiteY63" fmla="*/ 0 h 236538"/>
                <a:gd name="connsiteX64" fmla="*/ 328892 w 338138"/>
                <a:gd name="connsiteY64" fmla="*/ 0 h 236538"/>
                <a:gd name="connsiteX65" fmla="*/ 338138 w 338138"/>
                <a:gd name="connsiteY65" fmla="*/ 9199 h 236538"/>
                <a:gd name="connsiteX66" fmla="*/ 338138 w 338138"/>
                <a:gd name="connsiteY66" fmla="*/ 227339 h 236538"/>
                <a:gd name="connsiteX67" fmla="*/ 328892 w 338138"/>
                <a:gd name="connsiteY67" fmla="*/ 236538 h 236538"/>
                <a:gd name="connsiteX68" fmla="*/ 42267 w 338138"/>
                <a:gd name="connsiteY68" fmla="*/ 236538 h 236538"/>
                <a:gd name="connsiteX69" fmla="*/ 33021 w 338138"/>
                <a:gd name="connsiteY69" fmla="*/ 227339 h 236538"/>
                <a:gd name="connsiteX70" fmla="*/ 33021 w 338138"/>
                <a:gd name="connsiteY70" fmla="*/ 151122 h 236538"/>
                <a:gd name="connsiteX71" fmla="*/ 9246 w 338138"/>
                <a:gd name="connsiteY71" fmla="*/ 151122 h 236538"/>
                <a:gd name="connsiteX72" fmla="*/ 0 w 338138"/>
                <a:gd name="connsiteY72" fmla="*/ 141923 h 236538"/>
                <a:gd name="connsiteX73" fmla="*/ 0 w 338138"/>
                <a:gd name="connsiteY73" fmla="*/ 53878 h 236538"/>
                <a:gd name="connsiteX74" fmla="*/ 9246 w 338138"/>
                <a:gd name="connsiteY74" fmla="*/ 44679 h 236538"/>
                <a:gd name="connsiteX75" fmla="*/ 33021 w 338138"/>
                <a:gd name="connsiteY75" fmla="*/ 44679 h 236538"/>
                <a:gd name="connsiteX76" fmla="*/ 33021 w 338138"/>
                <a:gd name="connsiteY76" fmla="*/ 9199 h 236538"/>
                <a:gd name="connsiteX77" fmla="*/ 42267 w 338138"/>
                <a:gd name="connsiteY77" fmla="*/ 0 h 23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38138" h="236538">
                  <a:moveTo>
                    <a:pt x="303212" y="103188"/>
                  </a:moveTo>
                  <a:cubicBezTo>
                    <a:pt x="303212" y="103188"/>
                    <a:pt x="303212" y="103188"/>
                    <a:pt x="303212" y="122238"/>
                  </a:cubicBezTo>
                  <a:cubicBezTo>
                    <a:pt x="303212" y="122238"/>
                    <a:pt x="303212" y="122238"/>
                    <a:pt x="306034" y="122238"/>
                  </a:cubicBezTo>
                  <a:cubicBezTo>
                    <a:pt x="311679" y="122238"/>
                    <a:pt x="315912" y="116795"/>
                    <a:pt x="315912" y="112713"/>
                  </a:cubicBezTo>
                  <a:cubicBezTo>
                    <a:pt x="315912" y="107270"/>
                    <a:pt x="311679" y="103188"/>
                    <a:pt x="306034" y="103188"/>
                  </a:cubicBezTo>
                  <a:cubicBezTo>
                    <a:pt x="306034" y="103188"/>
                    <a:pt x="306034" y="103188"/>
                    <a:pt x="303212" y="103188"/>
                  </a:cubicBezTo>
                  <a:close/>
                  <a:moveTo>
                    <a:pt x="65087" y="90488"/>
                  </a:moveTo>
                  <a:lnTo>
                    <a:pt x="61912" y="96838"/>
                  </a:lnTo>
                  <a:lnTo>
                    <a:pt x="68262" y="96838"/>
                  </a:lnTo>
                  <a:close/>
                  <a:moveTo>
                    <a:pt x="90487" y="87313"/>
                  </a:moveTo>
                  <a:cubicBezTo>
                    <a:pt x="90487" y="87313"/>
                    <a:pt x="90487" y="87313"/>
                    <a:pt x="90487" y="107951"/>
                  </a:cubicBezTo>
                  <a:cubicBezTo>
                    <a:pt x="90487" y="107951"/>
                    <a:pt x="90487" y="107951"/>
                    <a:pt x="98107" y="107951"/>
                  </a:cubicBezTo>
                  <a:cubicBezTo>
                    <a:pt x="104457" y="107951"/>
                    <a:pt x="109537" y="104081"/>
                    <a:pt x="109537" y="97632"/>
                  </a:cubicBezTo>
                  <a:cubicBezTo>
                    <a:pt x="109537" y="92473"/>
                    <a:pt x="104457" y="87313"/>
                    <a:pt x="98107" y="87313"/>
                  </a:cubicBezTo>
                  <a:cubicBezTo>
                    <a:pt x="98107" y="87313"/>
                    <a:pt x="98107" y="87313"/>
                    <a:pt x="90487" y="87313"/>
                  </a:cubicBezTo>
                  <a:close/>
                  <a:moveTo>
                    <a:pt x="86677" y="79375"/>
                  </a:moveTo>
                  <a:cubicBezTo>
                    <a:pt x="86677" y="79375"/>
                    <a:pt x="86677" y="79375"/>
                    <a:pt x="98107" y="79375"/>
                  </a:cubicBezTo>
                  <a:cubicBezTo>
                    <a:pt x="108267" y="79375"/>
                    <a:pt x="115887" y="88503"/>
                    <a:pt x="115887" y="97632"/>
                  </a:cubicBezTo>
                  <a:cubicBezTo>
                    <a:pt x="115887" y="108064"/>
                    <a:pt x="108267" y="115888"/>
                    <a:pt x="98107" y="115888"/>
                  </a:cubicBezTo>
                  <a:cubicBezTo>
                    <a:pt x="98107" y="115888"/>
                    <a:pt x="98107" y="115888"/>
                    <a:pt x="86677" y="115888"/>
                  </a:cubicBezTo>
                  <a:cubicBezTo>
                    <a:pt x="85407" y="115888"/>
                    <a:pt x="84137" y="114584"/>
                    <a:pt x="84137" y="113280"/>
                  </a:cubicBezTo>
                  <a:cubicBezTo>
                    <a:pt x="84137" y="113280"/>
                    <a:pt x="84137" y="113280"/>
                    <a:pt x="84137" y="81983"/>
                  </a:cubicBezTo>
                  <a:cubicBezTo>
                    <a:pt x="84137" y="80679"/>
                    <a:pt x="85407" y="79375"/>
                    <a:pt x="86677" y="79375"/>
                  </a:cubicBezTo>
                  <a:close/>
                  <a:moveTo>
                    <a:pt x="63764" y="79375"/>
                  </a:moveTo>
                  <a:cubicBezTo>
                    <a:pt x="63764" y="79375"/>
                    <a:pt x="63764" y="79375"/>
                    <a:pt x="66410" y="79375"/>
                  </a:cubicBezTo>
                  <a:cubicBezTo>
                    <a:pt x="67733" y="79375"/>
                    <a:pt x="67733" y="79375"/>
                    <a:pt x="69056" y="80727"/>
                  </a:cubicBezTo>
                  <a:lnTo>
                    <a:pt x="80962" y="113183"/>
                  </a:lnTo>
                  <a:cubicBezTo>
                    <a:pt x="80962" y="114536"/>
                    <a:pt x="79639" y="115888"/>
                    <a:pt x="78316" y="115888"/>
                  </a:cubicBezTo>
                  <a:cubicBezTo>
                    <a:pt x="78316" y="115888"/>
                    <a:pt x="78316" y="115888"/>
                    <a:pt x="75670" y="115888"/>
                  </a:cubicBezTo>
                  <a:cubicBezTo>
                    <a:pt x="74347" y="115888"/>
                    <a:pt x="74347" y="114536"/>
                    <a:pt x="74347" y="114536"/>
                  </a:cubicBezTo>
                  <a:cubicBezTo>
                    <a:pt x="74347" y="114536"/>
                    <a:pt x="74347" y="114536"/>
                    <a:pt x="70378" y="105069"/>
                  </a:cubicBezTo>
                  <a:cubicBezTo>
                    <a:pt x="70378" y="105069"/>
                    <a:pt x="70378" y="105069"/>
                    <a:pt x="59795" y="105069"/>
                  </a:cubicBezTo>
                  <a:cubicBezTo>
                    <a:pt x="59795" y="105069"/>
                    <a:pt x="59795" y="105069"/>
                    <a:pt x="55826" y="114536"/>
                  </a:cubicBezTo>
                  <a:cubicBezTo>
                    <a:pt x="55826" y="114536"/>
                    <a:pt x="55826" y="115888"/>
                    <a:pt x="54503" y="115888"/>
                  </a:cubicBezTo>
                  <a:cubicBezTo>
                    <a:pt x="54503" y="115888"/>
                    <a:pt x="54503" y="115888"/>
                    <a:pt x="51858" y="115888"/>
                  </a:cubicBezTo>
                  <a:cubicBezTo>
                    <a:pt x="50535" y="115888"/>
                    <a:pt x="50535" y="115888"/>
                    <a:pt x="49212" y="114536"/>
                  </a:cubicBezTo>
                  <a:cubicBezTo>
                    <a:pt x="49212" y="114536"/>
                    <a:pt x="49212" y="113183"/>
                    <a:pt x="49212" y="113183"/>
                  </a:cubicBezTo>
                  <a:cubicBezTo>
                    <a:pt x="49212" y="113183"/>
                    <a:pt x="49212" y="113183"/>
                    <a:pt x="61118" y="80727"/>
                  </a:cubicBezTo>
                  <a:cubicBezTo>
                    <a:pt x="61118" y="79375"/>
                    <a:pt x="62441" y="79375"/>
                    <a:pt x="63764" y="79375"/>
                  </a:cubicBezTo>
                  <a:close/>
                  <a:moveTo>
                    <a:pt x="19050" y="63500"/>
                  </a:moveTo>
                  <a:lnTo>
                    <a:pt x="19050" y="132790"/>
                  </a:lnTo>
                  <a:cubicBezTo>
                    <a:pt x="19050" y="132790"/>
                    <a:pt x="19050" y="132790"/>
                    <a:pt x="120915" y="132790"/>
                  </a:cubicBezTo>
                  <a:cubicBezTo>
                    <a:pt x="122238" y="132790"/>
                    <a:pt x="124884" y="132790"/>
                    <a:pt x="124884" y="134097"/>
                  </a:cubicBezTo>
                  <a:cubicBezTo>
                    <a:pt x="124884" y="134097"/>
                    <a:pt x="124884" y="134097"/>
                    <a:pt x="161925" y="152400"/>
                  </a:cubicBezTo>
                  <a:cubicBezTo>
                    <a:pt x="161925" y="152400"/>
                    <a:pt x="161925" y="152400"/>
                    <a:pt x="152665" y="123638"/>
                  </a:cubicBezTo>
                  <a:cubicBezTo>
                    <a:pt x="152665" y="123638"/>
                    <a:pt x="152665" y="122331"/>
                    <a:pt x="152665" y="121024"/>
                  </a:cubicBezTo>
                  <a:cubicBezTo>
                    <a:pt x="152665" y="121024"/>
                    <a:pt x="152665" y="121024"/>
                    <a:pt x="152665" y="63500"/>
                  </a:cubicBezTo>
                  <a:cubicBezTo>
                    <a:pt x="152665" y="63500"/>
                    <a:pt x="152665" y="63500"/>
                    <a:pt x="19050" y="63500"/>
                  </a:cubicBezTo>
                  <a:close/>
                  <a:moveTo>
                    <a:pt x="52387" y="17463"/>
                  </a:moveTo>
                  <a:cubicBezTo>
                    <a:pt x="52387" y="17463"/>
                    <a:pt x="52387" y="17463"/>
                    <a:pt x="52387" y="43782"/>
                  </a:cubicBezTo>
                  <a:cubicBezTo>
                    <a:pt x="52387" y="43782"/>
                    <a:pt x="52387" y="43782"/>
                    <a:pt x="161817" y="43782"/>
                  </a:cubicBezTo>
                  <a:cubicBezTo>
                    <a:pt x="165773" y="43782"/>
                    <a:pt x="169728" y="49046"/>
                    <a:pt x="169728" y="52994"/>
                  </a:cubicBezTo>
                  <a:cubicBezTo>
                    <a:pt x="169728" y="52994"/>
                    <a:pt x="169728" y="52994"/>
                    <a:pt x="169728" y="118791"/>
                  </a:cubicBezTo>
                  <a:cubicBezTo>
                    <a:pt x="169728" y="118791"/>
                    <a:pt x="169728" y="118791"/>
                    <a:pt x="186868" y="167482"/>
                  </a:cubicBezTo>
                  <a:cubicBezTo>
                    <a:pt x="188186" y="171430"/>
                    <a:pt x="186868" y="174062"/>
                    <a:pt x="184231" y="176693"/>
                  </a:cubicBezTo>
                  <a:cubicBezTo>
                    <a:pt x="181594" y="178009"/>
                    <a:pt x="180275" y="179325"/>
                    <a:pt x="177639" y="179325"/>
                  </a:cubicBezTo>
                  <a:cubicBezTo>
                    <a:pt x="176320" y="179325"/>
                    <a:pt x="175002" y="179325"/>
                    <a:pt x="173683" y="178009"/>
                  </a:cubicBezTo>
                  <a:cubicBezTo>
                    <a:pt x="173683" y="178009"/>
                    <a:pt x="173683" y="178009"/>
                    <a:pt x="119627" y="150374"/>
                  </a:cubicBezTo>
                  <a:cubicBezTo>
                    <a:pt x="119627" y="150374"/>
                    <a:pt x="119627" y="150374"/>
                    <a:pt x="52387" y="150374"/>
                  </a:cubicBezTo>
                  <a:cubicBezTo>
                    <a:pt x="52387" y="150374"/>
                    <a:pt x="52387" y="150374"/>
                    <a:pt x="52387" y="217488"/>
                  </a:cubicBezTo>
                  <a:cubicBezTo>
                    <a:pt x="52387" y="217488"/>
                    <a:pt x="52387" y="217488"/>
                    <a:pt x="285750" y="217488"/>
                  </a:cubicBezTo>
                  <a:lnTo>
                    <a:pt x="285750" y="17463"/>
                  </a:lnTo>
                  <a:cubicBezTo>
                    <a:pt x="285750" y="17463"/>
                    <a:pt x="285750" y="17463"/>
                    <a:pt x="52387" y="17463"/>
                  </a:cubicBezTo>
                  <a:close/>
                  <a:moveTo>
                    <a:pt x="42267" y="0"/>
                  </a:moveTo>
                  <a:cubicBezTo>
                    <a:pt x="42267" y="0"/>
                    <a:pt x="42267" y="0"/>
                    <a:pt x="328892" y="0"/>
                  </a:cubicBezTo>
                  <a:cubicBezTo>
                    <a:pt x="334176" y="0"/>
                    <a:pt x="338138" y="3942"/>
                    <a:pt x="338138" y="9199"/>
                  </a:cubicBezTo>
                  <a:cubicBezTo>
                    <a:pt x="338138" y="9199"/>
                    <a:pt x="338138" y="9199"/>
                    <a:pt x="338138" y="227339"/>
                  </a:cubicBezTo>
                  <a:cubicBezTo>
                    <a:pt x="338138" y="232596"/>
                    <a:pt x="334176" y="236538"/>
                    <a:pt x="328892" y="236538"/>
                  </a:cubicBezTo>
                  <a:cubicBezTo>
                    <a:pt x="328892" y="236538"/>
                    <a:pt x="328892" y="236538"/>
                    <a:pt x="42267" y="236538"/>
                  </a:cubicBezTo>
                  <a:cubicBezTo>
                    <a:pt x="36984" y="236538"/>
                    <a:pt x="33021" y="232596"/>
                    <a:pt x="33021" y="227339"/>
                  </a:cubicBezTo>
                  <a:cubicBezTo>
                    <a:pt x="33021" y="227339"/>
                    <a:pt x="33021" y="227339"/>
                    <a:pt x="33021" y="151122"/>
                  </a:cubicBezTo>
                  <a:cubicBezTo>
                    <a:pt x="33021" y="151122"/>
                    <a:pt x="33021" y="151122"/>
                    <a:pt x="9246" y="151122"/>
                  </a:cubicBezTo>
                  <a:cubicBezTo>
                    <a:pt x="3962" y="151122"/>
                    <a:pt x="0" y="147179"/>
                    <a:pt x="0" y="141923"/>
                  </a:cubicBezTo>
                  <a:cubicBezTo>
                    <a:pt x="0" y="141923"/>
                    <a:pt x="0" y="141923"/>
                    <a:pt x="0" y="53878"/>
                  </a:cubicBezTo>
                  <a:cubicBezTo>
                    <a:pt x="0" y="49936"/>
                    <a:pt x="3962" y="44679"/>
                    <a:pt x="9246" y="44679"/>
                  </a:cubicBezTo>
                  <a:cubicBezTo>
                    <a:pt x="9246" y="44679"/>
                    <a:pt x="9246" y="44679"/>
                    <a:pt x="33021" y="44679"/>
                  </a:cubicBezTo>
                  <a:cubicBezTo>
                    <a:pt x="33021" y="44679"/>
                    <a:pt x="33021" y="44679"/>
                    <a:pt x="33021" y="9199"/>
                  </a:cubicBezTo>
                  <a:cubicBezTo>
                    <a:pt x="33021" y="3942"/>
                    <a:pt x="36984" y="0"/>
                    <a:pt x="42267" y="0"/>
                  </a:cubicBezTo>
                  <a:close/>
                </a:path>
              </a:pathLst>
            </a:cu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grpSp>
      <p:sp>
        <p:nvSpPr>
          <p:cNvPr id="13" name="TextBox 20"/>
          <p:cNvSpPr txBox="1"/>
          <p:nvPr/>
        </p:nvSpPr>
        <p:spPr>
          <a:xfrm>
            <a:off x="7736840" y="1681480"/>
            <a:ext cx="3204210" cy="179070"/>
          </a:xfrm>
          <a:prstGeom prst="rect">
            <a:avLst/>
          </a:prstGeom>
          <a:noFill/>
        </p:spPr>
        <p:txBody>
          <a:bodyPr wrap="square" lIns="72000" tIns="0" rIns="72000" bIns="0" anchor="ctr" anchorCtr="0">
            <a:noAutofit/>
          </a:bodyPr>
          <a:lstStyle/>
          <a:p>
            <a:pPr defTabSz="914400">
              <a:lnSpc>
                <a:spcPct val="120000"/>
              </a:lnSpc>
              <a:defRPr/>
            </a:pPr>
            <a:r>
              <a:rPr lang="en-US" altLang="zh-CN" sz="1400">
                <a:latin typeface="黑体" panose="02010609060101010101" charset="-122"/>
                <a:ea typeface="黑体" panose="02010609060101010101" charset="-122"/>
              </a:rPr>
              <a:t>  </a:t>
            </a:r>
            <a:endParaRPr lang="en-US" altLang="zh-CN" sz="1400">
              <a:latin typeface="黑体" panose="02010609060101010101" charset="-122"/>
              <a:ea typeface="黑体" panose="02010609060101010101" charset="-122"/>
            </a:endParaRPr>
          </a:p>
        </p:txBody>
      </p:sp>
      <p:sp>
        <p:nvSpPr>
          <p:cNvPr id="14" name="Rectangle 21"/>
          <p:cNvSpPr/>
          <p:nvPr/>
        </p:nvSpPr>
        <p:spPr>
          <a:xfrm>
            <a:off x="6485255" y="1035050"/>
            <a:ext cx="4318635" cy="646430"/>
          </a:xfrm>
          <a:prstGeom prst="rect">
            <a:avLst/>
          </a:prstGeom>
        </p:spPr>
        <p:txBody>
          <a:bodyPr wrap="none" lIns="72000" tIns="0" rIns="72000" bIns="0"/>
          <a:lstStyle/>
          <a:p>
            <a:pPr lvl="0" algn="l" defTabSz="914400">
              <a:defRPr/>
            </a:pPr>
            <a:r>
              <a:rPr lang="zh-CN" altLang="en-US" sz="2400" b="1">
                <a:solidFill>
                  <a:schemeClr val="tx1"/>
                </a:solidFill>
                <a:latin typeface="黑体" panose="02010609060101010101" charset="-122"/>
                <a:ea typeface="黑体" panose="02010609060101010101" charset="-122"/>
                <a:cs typeface="黑体" panose="02010609060101010101" charset="-122"/>
                <a:sym typeface="+mn-ea"/>
              </a:rPr>
              <a:t>现有论文</a:t>
            </a:r>
            <a:r>
              <a:rPr lang="en-US" altLang="zh-CN" sz="2400" b="1">
                <a:solidFill>
                  <a:schemeClr val="tx1"/>
                </a:solidFill>
                <a:latin typeface="黑体" panose="02010609060101010101" charset="-122"/>
                <a:ea typeface="黑体" panose="02010609060101010101" charset="-122"/>
                <a:cs typeface="黑体" panose="02010609060101010101" charset="-122"/>
                <a:sym typeface="+mn-ea"/>
              </a:rPr>
              <a:t>11</a:t>
            </a:r>
            <a:r>
              <a:rPr lang="zh-CN" altLang="en-US" sz="2400" b="1">
                <a:solidFill>
                  <a:schemeClr val="tx1"/>
                </a:solidFill>
                <a:latin typeface="黑体" panose="02010609060101010101" charset="-122"/>
                <a:ea typeface="黑体" panose="02010609060101010101" charset="-122"/>
                <a:cs typeface="黑体" panose="02010609060101010101" charset="-122"/>
                <a:sym typeface="+mn-ea"/>
              </a:rPr>
              <a:t>篇，核心期刊</a:t>
            </a:r>
            <a:r>
              <a:rPr lang="en-US" altLang="zh-CN" sz="2400" b="1">
                <a:solidFill>
                  <a:schemeClr val="tx1"/>
                </a:solidFill>
                <a:latin typeface="黑体" panose="02010609060101010101" charset="-122"/>
                <a:ea typeface="黑体" panose="02010609060101010101" charset="-122"/>
                <a:cs typeface="黑体" panose="02010609060101010101" charset="-122"/>
                <a:sym typeface="+mn-ea"/>
              </a:rPr>
              <a:t>3</a:t>
            </a:r>
            <a:r>
              <a:rPr lang="zh-CN" altLang="en-US" sz="2400" b="1">
                <a:solidFill>
                  <a:schemeClr val="tx1"/>
                </a:solidFill>
                <a:latin typeface="黑体" panose="02010609060101010101" charset="-122"/>
                <a:ea typeface="黑体" panose="02010609060101010101" charset="-122"/>
                <a:cs typeface="黑体" panose="02010609060101010101" charset="-122"/>
                <a:sym typeface="+mn-ea"/>
              </a:rPr>
              <a:t>篇</a:t>
            </a:r>
            <a:endParaRPr lang="zh-CN" altLang="en-US" sz="2400" b="1">
              <a:solidFill>
                <a:schemeClr val="tx1"/>
              </a:solidFill>
              <a:latin typeface="黑体" panose="02010609060101010101" charset="-122"/>
              <a:ea typeface="黑体" panose="02010609060101010101" charset="-122"/>
              <a:cs typeface="黑体" panose="02010609060101010101" charset="-122"/>
              <a:sym typeface="+mn-ea"/>
            </a:endParaRPr>
          </a:p>
        </p:txBody>
      </p:sp>
      <p:sp>
        <p:nvSpPr>
          <p:cNvPr id="16" name="Rectangle 25"/>
          <p:cNvSpPr/>
          <p:nvPr/>
        </p:nvSpPr>
        <p:spPr>
          <a:xfrm>
            <a:off x="7501950" y="4803854"/>
            <a:ext cx="2457329" cy="246221"/>
          </a:xfrm>
          <a:prstGeom prst="rect">
            <a:avLst/>
          </a:prstGeom>
        </p:spPr>
        <p:txBody>
          <a:bodyPr wrap="none" lIns="72000" tIns="0" rIns="72000" bIns="0"/>
          <a:lstStyle/>
          <a:p>
            <a:pPr lvl="0" defTabSz="914400">
              <a:defRPr/>
            </a:pPr>
            <a:r>
              <a:rPr lang="zh-CN" altLang="en-US" sz="2400" b="1">
                <a:solidFill>
                  <a:schemeClr val="tx1"/>
                </a:solidFill>
                <a:latin typeface="黑体" panose="02010609060101010101" charset="-122"/>
                <a:ea typeface="黑体" panose="02010609060101010101" charset="-122"/>
              </a:rPr>
              <a:t>学院老师</a:t>
            </a:r>
            <a:endParaRPr lang="zh-CN" altLang="en-US" sz="2400" b="1">
              <a:solidFill>
                <a:schemeClr val="tx1"/>
              </a:solidFill>
              <a:latin typeface="黑体" panose="02010609060101010101" charset="-122"/>
              <a:ea typeface="黑体" panose="02010609060101010101" charset="-122"/>
            </a:endParaRPr>
          </a:p>
          <a:p>
            <a:pPr lvl="0" defTabSz="914400">
              <a:defRPr/>
            </a:pPr>
            <a:r>
              <a:rPr lang="zh-CN" altLang="en-US" sz="2400" b="1">
                <a:solidFill>
                  <a:schemeClr val="tx1"/>
                </a:solidFill>
                <a:latin typeface="黑体" panose="02010609060101010101" charset="-122"/>
                <a:ea typeface="黑体" panose="02010609060101010101" charset="-122"/>
              </a:rPr>
              <a:t>国家级重要项目</a:t>
            </a:r>
            <a:endParaRPr lang="zh-CN" altLang="en-US" sz="2400" b="1">
              <a:solidFill>
                <a:schemeClr val="tx1"/>
              </a:solidFill>
              <a:latin typeface="黑体" panose="02010609060101010101" charset="-122"/>
              <a:ea typeface="黑体" panose="02010609060101010101" charset="-122"/>
            </a:endParaRPr>
          </a:p>
        </p:txBody>
      </p:sp>
      <p:sp>
        <p:nvSpPr>
          <p:cNvPr id="18" name="Rectangle 23"/>
          <p:cNvSpPr/>
          <p:nvPr/>
        </p:nvSpPr>
        <p:spPr>
          <a:xfrm>
            <a:off x="1518803" y="3430058"/>
            <a:ext cx="2457329" cy="246221"/>
          </a:xfrm>
          <a:prstGeom prst="rect">
            <a:avLst/>
          </a:prstGeom>
        </p:spPr>
        <p:txBody>
          <a:bodyPr wrap="none" lIns="72000" tIns="0" rIns="72000" bIns="0"/>
          <a:lstStyle/>
          <a:p>
            <a:pPr lvl="0" algn="r" defTabSz="914400">
              <a:defRPr/>
            </a:pPr>
            <a:r>
              <a:rPr lang="zh-CN" altLang="en-US" sz="2400" b="1">
                <a:solidFill>
                  <a:schemeClr val="accent1"/>
                </a:solidFill>
                <a:latin typeface="黑体" panose="02010609060101010101" charset="-122"/>
                <a:ea typeface="黑体" panose="02010609060101010101" charset="-122"/>
              </a:rPr>
              <a:t>学院研究所、</a:t>
            </a:r>
            <a:endParaRPr lang="zh-CN" altLang="en-US" sz="2400" b="1">
              <a:solidFill>
                <a:schemeClr val="accent1"/>
              </a:solidFill>
              <a:latin typeface="黑体" panose="02010609060101010101" charset="-122"/>
              <a:ea typeface="黑体" panose="02010609060101010101" charset="-122"/>
            </a:endParaRPr>
          </a:p>
          <a:p>
            <a:pPr lvl="0" algn="r" defTabSz="914400">
              <a:defRPr/>
            </a:pPr>
            <a:r>
              <a:rPr lang="zh-CN" altLang="en-US" sz="2400" b="1">
                <a:solidFill>
                  <a:schemeClr val="accent1"/>
                </a:solidFill>
                <a:latin typeface="黑体" panose="02010609060101010101" charset="-122"/>
                <a:ea typeface="黑体" panose="02010609060101010101" charset="-122"/>
              </a:rPr>
              <a:t>创新实验室</a:t>
            </a:r>
            <a:endParaRPr lang="zh-CN" altLang="en-US" sz="2400" b="1">
              <a:solidFill>
                <a:schemeClr val="accent1"/>
              </a:solidFill>
              <a:latin typeface="黑体" panose="02010609060101010101" charset="-122"/>
              <a:ea typeface="黑体" panose="02010609060101010101" charset="-122"/>
            </a:endParaRPr>
          </a:p>
        </p:txBody>
      </p:sp>
      <p:sp>
        <p:nvSpPr>
          <p:cNvPr id="20" name="Rectangle 27"/>
          <p:cNvSpPr/>
          <p:nvPr/>
        </p:nvSpPr>
        <p:spPr>
          <a:xfrm>
            <a:off x="8295005" y="2904490"/>
            <a:ext cx="2508885" cy="246380"/>
          </a:xfrm>
          <a:prstGeom prst="rect">
            <a:avLst/>
          </a:prstGeom>
        </p:spPr>
        <p:txBody>
          <a:bodyPr wrap="none" lIns="72000" tIns="0" rIns="72000" bIns="0"/>
          <a:lstStyle/>
          <a:p>
            <a:pPr lvl="0" defTabSz="914400">
              <a:defRPr/>
            </a:pPr>
            <a:r>
              <a:rPr lang="zh-CN" altLang="en-US" sz="2400" b="1">
                <a:solidFill>
                  <a:schemeClr val="tx1"/>
                </a:solidFill>
                <a:latin typeface="黑体" panose="02010609060101010101" charset="-122"/>
                <a:ea typeface="黑体" panose="02010609060101010101" charset="-122"/>
                <a:cs typeface="黑体" panose="02010609060101010101" charset="-122"/>
              </a:rPr>
              <a:t>论著</a:t>
            </a:r>
            <a:r>
              <a:rPr lang="en-US" altLang="zh-CN" sz="2400" b="1">
                <a:solidFill>
                  <a:schemeClr val="tx1"/>
                </a:solidFill>
                <a:latin typeface="黑体" panose="02010609060101010101" charset="-122"/>
                <a:ea typeface="黑体" panose="02010609060101010101" charset="-122"/>
                <a:cs typeface="黑体" panose="02010609060101010101" charset="-122"/>
              </a:rPr>
              <a:t>6</a:t>
            </a:r>
            <a:r>
              <a:rPr lang="zh-CN" altLang="en-US" sz="2400" b="1">
                <a:solidFill>
                  <a:schemeClr val="tx1"/>
                </a:solidFill>
                <a:latin typeface="黑体" panose="02010609060101010101" charset="-122"/>
                <a:ea typeface="黑体" panose="02010609060101010101" charset="-122"/>
                <a:cs typeface="黑体" panose="02010609060101010101" charset="-122"/>
              </a:rPr>
              <a:t>本</a:t>
            </a:r>
            <a:endParaRPr lang="zh-CN" altLang="en-US" sz="2400" b="1">
              <a:solidFill>
                <a:schemeClr val="tx1"/>
              </a:solidFill>
              <a:latin typeface="黑体" panose="02010609060101010101" charset="-122"/>
              <a:ea typeface="黑体" panose="02010609060101010101" charset="-122"/>
              <a:cs typeface="黑体" panose="02010609060101010101" charset="-122"/>
            </a:endParaRPr>
          </a:p>
        </p:txBody>
      </p:sp>
      <p:sp>
        <p:nvSpPr>
          <p:cNvPr id="22" name="Rectangle 29"/>
          <p:cNvSpPr/>
          <p:nvPr/>
        </p:nvSpPr>
        <p:spPr>
          <a:xfrm>
            <a:off x="2348253" y="5143483"/>
            <a:ext cx="2457329" cy="246221"/>
          </a:xfrm>
          <a:prstGeom prst="rect">
            <a:avLst/>
          </a:prstGeom>
        </p:spPr>
        <p:txBody>
          <a:bodyPr wrap="none" lIns="72000" tIns="0" rIns="72000" bIns="0"/>
          <a:lstStyle/>
          <a:p>
            <a:pPr lvl="0" algn="r" defTabSz="914400">
              <a:defRPr/>
            </a:pPr>
            <a:r>
              <a:rPr lang="zh-CN" altLang="en-US" sz="2400" b="1">
                <a:solidFill>
                  <a:schemeClr val="accent2"/>
                </a:solidFill>
                <a:latin typeface="黑体" panose="02010609060101010101" charset="-122"/>
                <a:ea typeface="黑体" panose="02010609060101010101" charset="-122"/>
              </a:rPr>
              <a:t>国际论坛、</a:t>
            </a:r>
            <a:endParaRPr lang="zh-CN" altLang="en-US" sz="2400" b="1">
              <a:solidFill>
                <a:schemeClr val="accent2"/>
              </a:solidFill>
              <a:latin typeface="黑体" panose="02010609060101010101" charset="-122"/>
              <a:ea typeface="黑体" panose="02010609060101010101" charset="-122"/>
            </a:endParaRPr>
          </a:p>
          <a:p>
            <a:pPr lvl="0" algn="r" defTabSz="914400">
              <a:defRPr/>
            </a:pPr>
            <a:r>
              <a:rPr lang="zh-CN" altLang="en-US" sz="2400" b="1">
                <a:solidFill>
                  <a:schemeClr val="accent2"/>
                </a:solidFill>
                <a:latin typeface="黑体" panose="02010609060101010101" charset="-122"/>
                <a:ea typeface="黑体" panose="02010609060101010101" charset="-122"/>
              </a:rPr>
              <a:t>院校合作</a:t>
            </a:r>
            <a:endParaRPr lang="zh-CN" altLang="en-US" sz="2400" b="1">
              <a:solidFill>
                <a:schemeClr val="accent2"/>
              </a:solidFill>
              <a:latin typeface="黑体" panose="02010609060101010101" charset="-122"/>
              <a:ea typeface="黑体" panose="02010609060101010101" charset="-122"/>
            </a:endParaRPr>
          </a:p>
        </p:txBody>
      </p:sp>
      <p:sp>
        <p:nvSpPr>
          <p:cNvPr id="26" name="Freeform: Shape 53"/>
          <p:cNvSpPr/>
          <p:nvPr/>
        </p:nvSpPr>
        <p:spPr bwMode="auto">
          <a:xfrm>
            <a:off x="4419034" y="2443841"/>
            <a:ext cx="735372" cy="62144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lumMod val="50000"/>
            </a:schemeClr>
          </a:solidFill>
          <a:ln w="9525">
            <a:noFill/>
            <a:round/>
          </a:ln>
        </p:spPr>
        <p:txBody>
          <a:bodyPr anchor="ctr"/>
          <a:lstStyle/>
          <a:p>
            <a:pPr algn="ctr"/>
            <a:endParaRPr>
              <a:latin typeface="黑体" panose="02010609060101010101" charset="-122"/>
              <a:ea typeface="黑体" panose="02010609060101010101" charset="-122"/>
            </a:endParaRPr>
          </a:p>
        </p:txBody>
      </p:sp>
      <p:pic>
        <p:nvPicPr>
          <p:cNvPr id="2" name="图片 1"/>
          <p:cNvPicPr>
            <a:picLocks noChangeAspect="1"/>
          </p:cNvPicPr>
          <p:nvPr/>
        </p:nvPicPr>
        <p:blipFill>
          <a:blip r:embed="rId1"/>
          <a:stretch>
            <a:fillRect/>
          </a:stretch>
        </p:blipFill>
        <p:spPr>
          <a:xfrm>
            <a:off x="633730" y="1029970"/>
            <a:ext cx="4821555" cy="4764405"/>
          </a:xfrm>
          <a:prstGeom prst="rect">
            <a:avLst/>
          </a:prstGeom>
        </p:spPr>
      </p:pic>
      <p:pic>
        <p:nvPicPr>
          <p:cNvPr id="3" name="图片 2"/>
          <p:cNvPicPr>
            <a:picLocks noChangeAspect="1"/>
          </p:cNvPicPr>
          <p:nvPr/>
        </p:nvPicPr>
        <p:blipFill>
          <a:blip r:embed="rId2"/>
          <a:stretch>
            <a:fillRect/>
          </a:stretch>
        </p:blipFill>
        <p:spPr>
          <a:xfrm>
            <a:off x="5588635" y="1029970"/>
            <a:ext cx="5935980" cy="462851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p:bldP spid="30" grpId="1"/>
      <p:bldP spid="13" grpId="0"/>
      <p:bldP spid="14" grpId="0"/>
      <p:bldP spid="16" grpId="0"/>
      <p:bldP spid="18" grpId="0"/>
      <p:bldP spid="20" grpId="0"/>
      <p:bldP spid="22" grpId="0"/>
      <p:bldP spid="2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8" y="0"/>
            <a:ext cx="410845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43" name="矩形 142"/>
          <p:cNvSpPr/>
          <p:nvPr/>
        </p:nvSpPr>
        <p:spPr>
          <a:xfrm>
            <a:off x="-7938" y="0"/>
            <a:ext cx="4048126"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45" name="矩形 144"/>
          <p:cNvSpPr/>
          <p:nvPr/>
        </p:nvSpPr>
        <p:spPr>
          <a:xfrm>
            <a:off x="8148638" y="0"/>
            <a:ext cx="405797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46" name="矩形 145"/>
          <p:cNvSpPr/>
          <p:nvPr/>
        </p:nvSpPr>
        <p:spPr>
          <a:xfrm>
            <a:off x="-47631" y="1"/>
            <a:ext cx="4092582" cy="15298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48" name="矩形 147"/>
          <p:cNvSpPr/>
          <p:nvPr/>
        </p:nvSpPr>
        <p:spPr>
          <a:xfrm>
            <a:off x="8143875" y="0"/>
            <a:ext cx="4094162" cy="1548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pic>
        <p:nvPicPr>
          <p:cNvPr id="57" name="图片 56"/>
          <p:cNvPicPr>
            <a:picLocks noChangeAspect="1"/>
          </p:cNvPicPr>
          <p:nvPr/>
        </p:nvPicPr>
        <p:blipFill rotWithShape="1">
          <a:blip r:embed="rId1"/>
          <a:srcRect t="2054" b="3954"/>
          <a:stretch>
            <a:fillRect/>
          </a:stretch>
        </p:blipFill>
        <p:spPr>
          <a:xfrm>
            <a:off x="-20640" y="155437"/>
            <a:ext cx="12200257" cy="6547622"/>
          </a:xfrm>
          <a:prstGeom prst="rect">
            <a:avLst/>
          </a:prstGeom>
          <a:solidFill>
            <a:schemeClr val="bg1">
              <a:alpha val="50000"/>
            </a:schemeClr>
          </a:solidFill>
        </p:spPr>
      </p:pic>
      <p:grpSp>
        <p:nvGrpSpPr>
          <p:cNvPr id="14" name="PA_组合 13"/>
          <p:cNvGrpSpPr/>
          <p:nvPr>
            <p:custDataLst>
              <p:tags r:id="rId2"/>
            </p:custDataLst>
          </p:nvPr>
        </p:nvGrpSpPr>
        <p:grpSpPr>
          <a:xfrm>
            <a:off x="-1228473" y="1995053"/>
            <a:ext cx="2775952" cy="2775952"/>
            <a:chOff x="-1920755" y="1480516"/>
            <a:chExt cx="3790609" cy="3790609"/>
          </a:xfrm>
        </p:grpSpPr>
        <p:sp>
          <p:nvSpPr>
            <p:cNvPr id="13" name="任意多边形: 形状 12"/>
            <p:cNvSpPr/>
            <p:nvPr/>
          </p:nvSpPr>
          <p:spPr>
            <a:xfrm>
              <a:off x="-1920755" y="1480516"/>
              <a:ext cx="3790609" cy="3790609"/>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30" name="PA_Freeform: Shape 41"/>
            <p:cNvSpPr/>
            <p:nvPr>
              <p:custDataLst>
                <p:tags r:id="rId3"/>
              </p:custDataLst>
            </p:nvPr>
          </p:nvSpPr>
          <p:spPr bwMode="auto">
            <a:xfrm rot="5400000">
              <a:off x="9646" y="1480516"/>
              <a:ext cx="1860208" cy="1860208"/>
            </a:xfrm>
            <a:custGeom>
              <a:avLst/>
              <a:gdLst>
                <a:gd name="connsiteX0" fmla="*/ 2304256 w 2304256"/>
                <a:gd name="connsiteY0" fmla="*/ 0 h 2304256"/>
                <a:gd name="connsiteX1" fmla="*/ 2304256 w 2304256"/>
                <a:gd name="connsiteY1" fmla="*/ 2304256 h 2304256"/>
                <a:gd name="connsiteX2" fmla="*/ 2304255 w 2304256"/>
                <a:gd name="connsiteY2" fmla="*/ 2304256 h 2304256"/>
                <a:gd name="connsiteX3" fmla="*/ 0 w 2304256"/>
                <a:gd name="connsiteY3" fmla="*/ 1 h 2304256"/>
                <a:gd name="connsiteX4" fmla="*/ 0 w 2304256"/>
                <a:gd name="connsiteY4" fmla="*/ 0 h 2304256"/>
                <a:gd name="connsiteX5" fmla="*/ 2304256 w 2304256"/>
                <a:gd name="connsiteY5"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256" h="2304256">
                  <a:moveTo>
                    <a:pt x="2304256" y="0"/>
                  </a:moveTo>
                  <a:lnTo>
                    <a:pt x="2304256" y="2304256"/>
                  </a:lnTo>
                  <a:lnTo>
                    <a:pt x="2304255" y="2304256"/>
                  </a:lnTo>
                  <a:lnTo>
                    <a:pt x="0" y="1"/>
                  </a:lnTo>
                  <a:lnTo>
                    <a:pt x="0" y="0"/>
                  </a:lnTo>
                  <a:lnTo>
                    <a:pt x="2304256" y="0"/>
                  </a:lnTo>
                  <a:close/>
                </a:path>
              </a:pathLst>
            </a:custGeom>
            <a:solidFill>
              <a:schemeClr val="accent6">
                <a:lumMod val="50000"/>
              </a:schemeClr>
            </a:solidFill>
            <a:ln w="19050">
              <a:noFill/>
              <a:round/>
            </a:ln>
          </p:spPr>
          <p:txBody>
            <a:bodyPr anchor="ctr"/>
            <a:lstStyle/>
            <a:p>
              <a:pPr algn="ctr"/>
              <a:endParaRPr>
                <a:latin typeface="黑体" panose="02010609060101010101" charset="-122"/>
                <a:ea typeface="黑体" panose="02010609060101010101" charset="-122"/>
              </a:endParaRPr>
            </a:p>
          </p:txBody>
        </p:sp>
      </p:grpSp>
      <p:grpSp>
        <p:nvGrpSpPr>
          <p:cNvPr id="19" name="PA_组合 18"/>
          <p:cNvGrpSpPr/>
          <p:nvPr>
            <p:custDataLst>
              <p:tags r:id="rId4"/>
            </p:custDataLst>
          </p:nvPr>
        </p:nvGrpSpPr>
        <p:grpSpPr>
          <a:xfrm>
            <a:off x="-2280063" y="950456"/>
            <a:ext cx="5337699" cy="5355841"/>
            <a:chOff x="-3759201" y="-393077"/>
            <a:chExt cx="7473610" cy="7499010"/>
          </a:xfrm>
        </p:grpSpPr>
        <p:grpSp>
          <p:nvGrpSpPr>
            <p:cNvPr id="17" name="PA_组合 16"/>
            <p:cNvGrpSpPr/>
            <p:nvPr>
              <p:custDataLst>
                <p:tags r:id="rId5"/>
              </p:custDataLst>
            </p:nvPr>
          </p:nvGrpSpPr>
          <p:grpSpPr>
            <a:xfrm>
              <a:off x="-263917" y="2974934"/>
              <a:ext cx="3978326" cy="4130999"/>
              <a:chOff x="-263917" y="2974934"/>
              <a:chExt cx="3978326" cy="4130999"/>
            </a:xfrm>
          </p:grpSpPr>
          <p:sp>
            <p:nvSpPr>
              <p:cNvPr id="15" name="任意多边形: 形状 14"/>
              <p:cNvSpPr/>
              <p:nvPr/>
            </p:nvSpPr>
            <p:spPr>
              <a:xfrm>
                <a:off x="0" y="3340724"/>
                <a:ext cx="3714409" cy="3765209"/>
              </a:xfrm>
              <a:custGeom>
                <a:avLst/>
                <a:gdLst/>
                <a:ahLst/>
                <a:cxnLst/>
                <a:rect l="0" t="0" r="0" b="0"/>
                <a:pathLst>
                  <a:path w="3714409" h="3765209">
                    <a:moveTo>
                      <a:pt x="0" y="0"/>
                    </a:moveTo>
                    <a:lnTo>
                      <a:pt x="3714408" y="0"/>
                    </a:lnTo>
                    <a:lnTo>
                      <a:pt x="3714408" y="3765208"/>
                    </a:lnTo>
                    <a:lnTo>
                      <a:pt x="0" y="37652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29" name="PA_Freeform: Shape 42"/>
              <p:cNvSpPr/>
              <p:nvPr>
                <p:custDataLst>
                  <p:tags r:id="rId6"/>
                </p:custDataLst>
              </p:nvPr>
            </p:nvSpPr>
            <p:spPr bwMode="auto">
              <a:xfrm rot="10800000">
                <a:off x="-263917" y="2974934"/>
                <a:ext cx="1860208" cy="1860207"/>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6">
                  <a:lumMod val="50000"/>
                </a:schemeClr>
              </a:solidFill>
              <a:ln w="19050">
                <a:noFill/>
                <a:round/>
              </a:ln>
            </p:spPr>
            <p:txBody>
              <a:bodyPr anchor="ctr"/>
              <a:lstStyle/>
              <a:p>
                <a:pPr algn="ctr"/>
                <a:endParaRPr>
                  <a:latin typeface="黑体" panose="02010609060101010101" charset="-122"/>
                  <a:ea typeface="黑体" panose="02010609060101010101" charset="-122"/>
                </a:endParaRPr>
              </a:p>
            </p:txBody>
          </p:sp>
        </p:grpSp>
        <p:sp>
          <p:nvSpPr>
            <p:cNvPr id="18" name="任意多边形: 形状 17"/>
            <p:cNvSpPr/>
            <p:nvPr/>
          </p:nvSpPr>
          <p:spPr>
            <a:xfrm>
              <a:off x="-3759201" y="-393077"/>
              <a:ext cx="7473610" cy="7499010"/>
            </a:xfrm>
            <a:custGeom>
              <a:avLst/>
              <a:gdLst/>
              <a:ahLst/>
              <a:cxnLst/>
              <a:rect l="0" t="0" r="0" b="0"/>
              <a:pathLst>
                <a:path w="7473610" h="7499010">
                  <a:moveTo>
                    <a:pt x="0" y="0"/>
                  </a:moveTo>
                  <a:lnTo>
                    <a:pt x="7473609" y="0"/>
                  </a:lnTo>
                  <a:lnTo>
                    <a:pt x="7473609" y="7499009"/>
                  </a:lnTo>
                  <a:lnTo>
                    <a:pt x="0" y="749900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grpSp>
      <p:sp>
        <p:nvSpPr>
          <p:cNvPr id="524" name="文本框 523"/>
          <p:cNvSpPr txBox="1">
            <a:spLocks noChangeArrowheads="1"/>
          </p:cNvSpPr>
          <p:nvPr/>
        </p:nvSpPr>
        <p:spPr bwMode="auto">
          <a:xfrm>
            <a:off x="954556" y="2731006"/>
            <a:ext cx="12105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4000" b="1" dirty="0">
                <a:solidFill>
                  <a:schemeClr val="bg1">
                    <a:lumMod val="65000"/>
                  </a:schemeClr>
                </a:solidFill>
                <a:latin typeface="黑体" panose="02010609060101010101" charset="-122"/>
                <a:ea typeface="黑体" panose="02010609060101010101" charset="-122"/>
              </a:rPr>
              <a:t>目录</a:t>
            </a:r>
            <a:endParaRPr lang="zh-CN" altLang="en-US" sz="4000" b="1" dirty="0">
              <a:solidFill>
                <a:schemeClr val="bg1">
                  <a:lumMod val="65000"/>
                </a:schemeClr>
              </a:solidFill>
              <a:latin typeface="黑体" panose="02010609060101010101" charset="-122"/>
              <a:ea typeface="黑体" panose="02010609060101010101" charset="-122"/>
            </a:endParaRPr>
          </a:p>
        </p:txBody>
      </p:sp>
      <p:sp>
        <p:nvSpPr>
          <p:cNvPr id="525" name="文本框 524"/>
          <p:cNvSpPr txBox="1"/>
          <p:nvPr/>
        </p:nvSpPr>
        <p:spPr>
          <a:xfrm>
            <a:off x="606326" y="3418567"/>
            <a:ext cx="1877437" cy="461665"/>
          </a:xfrm>
          <a:prstGeom prst="rect">
            <a:avLst/>
          </a:prstGeom>
          <a:noFill/>
        </p:spPr>
        <p:txBody>
          <a:bodyPr wrap="none">
            <a:spAutoFit/>
          </a:bodyPr>
          <a:lstStyle/>
          <a:p>
            <a:pPr fontAlgn="auto">
              <a:spcBef>
                <a:spcPts val="0"/>
              </a:spcBef>
              <a:spcAft>
                <a:spcPts val="0"/>
              </a:spcAft>
              <a:defRPr/>
            </a:pPr>
            <a:r>
              <a:rPr lang="en-US" altLang="zh-CN" sz="2400" dirty="0">
                <a:solidFill>
                  <a:schemeClr val="bg1">
                    <a:lumMod val="65000"/>
                  </a:schemeClr>
                </a:solidFill>
                <a:latin typeface="黑体" panose="02010609060101010101" charset="-122"/>
                <a:ea typeface="黑体" panose="02010609060101010101" charset="-122"/>
                <a:cs typeface="Arial" panose="020B0604020202020204" pitchFamily="34" charset="0"/>
              </a:rPr>
              <a:t>CONTENTS</a:t>
            </a:r>
            <a:endParaRPr lang="en-US" altLang="zh-CN" sz="2400" dirty="0">
              <a:solidFill>
                <a:schemeClr val="bg1">
                  <a:lumMod val="65000"/>
                </a:schemeClr>
              </a:solidFill>
              <a:latin typeface="黑体" panose="02010609060101010101" charset="-122"/>
              <a:ea typeface="黑体" panose="02010609060101010101" charset="-122"/>
              <a:cs typeface="Arial" panose="020B0604020202020204" pitchFamily="34" charset="0"/>
            </a:endParaRPr>
          </a:p>
        </p:txBody>
      </p:sp>
      <p:sp>
        <p:nvSpPr>
          <p:cNvPr id="64" name="矩形 63"/>
          <p:cNvSpPr/>
          <p:nvPr/>
        </p:nvSpPr>
        <p:spPr>
          <a:xfrm>
            <a:off x="-20640" y="6703208"/>
            <a:ext cx="4060827" cy="1547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66" name="矩形 65"/>
          <p:cNvSpPr/>
          <p:nvPr/>
        </p:nvSpPr>
        <p:spPr>
          <a:xfrm>
            <a:off x="8139113" y="6702425"/>
            <a:ext cx="4084956"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2" name="文本框 11"/>
          <p:cNvSpPr txBox="1"/>
          <p:nvPr/>
        </p:nvSpPr>
        <p:spPr>
          <a:xfrm>
            <a:off x="4686736" y="1541692"/>
            <a:ext cx="768011" cy="646331"/>
          </a:xfrm>
          <a:prstGeom prst="rect">
            <a:avLst/>
          </a:prstGeom>
          <a:noFill/>
        </p:spPr>
        <p:txBody>
          <a:bodyPr wrap="square" rtlCol="0">
            <a:spAutoFit/>
          </a:bodyPr>
          <a:lstStyle/>
          <a:p>
            <a:r>
              <a:rPr lang="en-US" altLang="zh-CN" sz="3600" dirty="0">
                <a:solidFill>
                  <a:schemeClr val="accent6">
                    <a:lumMod val="50000"/>
                  </a:schemeClr>
                </a:solidFill>
                <a:latin typeface="黑体" panose="02010609060101010101" charset="-122"/>
                <a:ea typeface="黑体" panose="02010609060101010101" charset="-122"/>
              </a:rPr>
              <a:t>01</a:t>
            </a:r>
            <a:endParaRPr lang="en-US" altLang="zh-CN" sz="3600" dirty="0">
              <a:solidFill>
                <a:schemeClr val="accent6">
                  <a:lumMod val="50000"/>
                </a:schemeClr>
              </a:solidFill>
              <a:latin typeface="黑体" panose="02010609060101010101" charset="-122"/>
              <a:ea typeface="黑体" panose="02010609060101010101" charset="-122"/>
            </a:endParaRPr>
          </a:p>
        </p:txBody>
      </p:sp>
      <p:sp>
        <p:nvSpPr>
          <p:cNvPr id="45" name="文本框 44"/>
          <p:cNvSpPr txBox="1"/>
          <p:nvPr/>
        </p:nvSpPr>
        <p:spPr>
          <a:xfrm>
            <a:off x="5787796" y="1604518"/>
            <a:ext cx="4739103" cy="583565"/>
          </a:xfrm>
          <a:prstGeom prst="rect">
            <a:avLst/>
          </a:prstGeom>
          <a:noFill/>
        </p:spPr>
        <p:txBody>
          <a:bodyPr wrap="square" rtlCol="0">
            <a:spAutoFit/>
          </a:bodyPr>
          <a:lstStyle/>
          <a:p>
            <a:r>
              <a:rPr lang="zh-CN" altLang="da-DK" sz="3200" b="1" dirty="0">
                <a:solidFill>
                  <a:schemeClr val="accent6">
                    <a:lumMod val="50000"/>
                  </a:schemeClr>
                </a:solidFill>
                <a:latin typeface="黑体" panose="02010609060101010101" charset="-122"/>
                <a:ea typeface="黑体" panose="02010609060101010101" charset="-122"/>
              </a:rPr>
              <a:t>项目概述</a:t>
            </a:r>
            <a:endParaRPr lang="zh-CN" altLang="da-DK" sz="3200" b="1" dirty="0">
              <a:solidFill>
                <a:schemeClr val="accent6">
                  <a:lumMod val="50000"/>
                </a:schemeClr>
              </a:solidFill>
              <a:latin typeface="黑体" panose="02010609060101010101" charset="-122"/>
              <a:ea typeface="黑体" panose="02010609060101010101" charset="-122"/>
            </a:endParaRPr>
          </a:p>
        </p:txBody>
      </p:sp>
      <p:grpSp>
        <p:nvGrpSpPr>
          <p:cNvPr id="31" name="PA_组合 30"/>
          <p:cNvGrpSpPr/>
          <p:nvPr>
            <p:custDataLst>
              <p:tags r:id="rId7"/>
            </p:custDataLst>
          </p:nvPr>
        </p:nvGrpSpPr>
        <p:grpSpPr>
          <a:xfrm>
            <a:off x="-2491734" y="1990794"/>
            <a:ext cx="5363030" cy="2670630"/>
            <a:chOff x="-2491734" y="1990794"/>
            <a:chExt cx="5363030" cy="2670630"/>
          </a:xfrm>
        </p:grpSpPr>
        <p:sp>
          <p:nvSpPr>
            <p:cNvPr id="26" name="任意多边形: 形状 25"/>
            <p:cNvSpPr/>
            <p:nvPr/>
          </p:nvSpPr>
          <p:spPr>
            <a:xfrm>
              <a:off x="-2491734" y="1990794"/>
              <a:ext cx="5363030" cy="2670630"/>
            </a:xfrm>
            <a:custGeom>
              <a:avLst/>
              <a:gdLst/>
              <a:ahLst/>
              <a:cxnLst/>
              <a:rect l="0" t="0" r="0" b="0"/>
              <a:pathLst>
                <a:path w="5363030" h="2670630">
                  <a:moveTo>
                    <a:pt x="0" y="0"/>
                  </a:moveTo>
                  <a:lnTo>
                    <a:pt x="5363029" y="0"/>
                  </a:lnTo>
                  <a:lnTo>
                    <a:pt x="5363029" y="2670629"/>
                  </a:lnTo>
                  <a:lnTo>
                    <a:pt x="0" y="267062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8" name="PA_菱形 7"/>
            <p:cNvSpPr/>
            <p:nvPr>
              <p:custDataLst>
                <p:tags r:id="rId8"/>
              </p:custDataLst>
            </p:nvPr>
          </p:nvSpPr>
          <p:spPr>
            <a:xfrm>
              <a:off x="200667" y="1990794"/>
              <a:ext cx="2670629" cy="2670629"/>
            </a:xfrm>
            <a:prstGeom prst="diamond">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grpSp>
      <p:sp>
        <p:nvSpPr>
          <p:cNvPr id="32" name="任意多边形: 形状 31"/>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33" name="任意多边形: 形状 32"/>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34" name="任意多边形: 形状 33"/>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44" name="任意多边形: 形状 43"/>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黑体" panose="02010609060101010101" charset="-122"/>
              <a:ea typeface="黑体" panose="02010609060101010101" charset="-122"/>
            </a:endParaRPr>
          </a:p>
        </p:txBody>
      </p:sp>
      <p:sp>
        <p:nvSpPr>
          <p:cNvPr id="62" name="文本框 61"/>
          <p:cNvSpPr txBox="1"/>
          <p:nvPr/>
        </p:nvSpPr>
        <p:spPr>
          <a:xfrm>
            <a:off x="4686736" y="2855795"/>
            <a:ext cx="768011" cy="646331"/>
          </a:xfrm>
          <a:prstGeom prst="rect">
            <a:avLst/>
          </a:prstGeom>
          <a:noFill/>
        </p:spPr>
        <p:txBody>
          <a:bodyPr wrap="square" rtlCol="0">
            <a:spAutoFit/>
          </a:bodyPr>
          <a:lstStyle/>
          <a:p>
            <a:r>
              <a:rPr lang="en-US" altLang="zh-CN" sz="3600" dirty="0">
                <a:solidFill>
                  <a:schemeClr val="accent6">
                    <a:lumMod val="50000"/>
                  </a:schemeClr>
                </a:solidFill>
                <a:latin typeface="黑体" panose="02010609060101010101" charset="-122"/>
                <a:ea typeface="黑体" panose="02010609060101010101" charset="-122"/>
              </a:rPr>
              <a:t>02</a:t>
            </a:r>
            <a:endParaRPr lang="en-US" altLang="zh-CN" sz="3600" dirty="0">
              <a:solidFill>
                <a:schemeClr val="accent6">
                  <a:lumMod val="50000"/>
                </a:schemeClr>
              </a:solidFill>
              <a:latin typeface="黑体" panose="02010609060101010101" charset="-122"/>
              <a:ea typeface="黑体" panose="02010609060101010101" charset="-122"/>
            </a:endParaRPr>
          </a:p>
        </p:txBody>
      </p:sp>
      <p:sp>
        <p:nvSpPr>
          <p:cNvPr id="63" name="文本框 62"/>
          <p:cNvSpPr txBox="1"/>
          <p:nvPr/>
        </p:nvSpPr>
        <p:spPr>
          <a:xfrm>
            <a:off x="5787796" y="2855756"/>
            <a:ext cx="4739103" cy="583565"/>
          </a:xfrm>
          <a:prstGeom prst="rect">
            <a:avLst/>
          </a:prstGeom>
          <a:noFill/>
        </p:spPr>
        <p:txBody>
          <a:bodyPr wrap="square" rtlCol="0">
            <a:spAutoFit/>
          </a:bodyPr>
          <a:lstStyle/>
          <a:p>
            <a:r>
              <a:rPr lang="zh-CN" altLang="en-US" sz="3200" b="1" dirty="0">
                <a:solidFill>
                  <a:schemeClr val="accent6">
                    <a:lumMod val="50000"/>
                  </a:schemeClr>
                </a:solidFill>
                <a:latin typeface="黑体" panose="02010609060101010101" charset="-122"/>
                <a:ea typeface="黑体" panose="02010609060101010101" charset="-122"/>
              </a:rPr>
              <a:t>创新性解说</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67" name="文本框 66"/>
          <p:cNvSpPr txBox="1"/>
          <p:nvPr/>
        </p:nvSpPr>
        <p:spPr>
          <a:xfrm>
            <a:off x="4686736" y="4113068"/>
            <a:ext cx="768011" cy="646331"/>
          </a:xfrm>
          <a:prstGeom prst="rect">
            <a:avLst/>
          </a:prstGeom>
          <a:noFill/>
        </p:spPr>
        <p:txBody>
          <a:bodyPr wrap="square" rtlCol="0">
            <a:spAutoFit/>
          </a:bodyPr>
          <a:lstStyle/>
          <a:p>
            <a:r>
              <a:rPr lang="en-US" altLang="zh-CN" sz="3600" dirty="0">
                <a:solidFill>
                  <a:schemeClr val="accent6">
                    <a:lumMod val="50000"/>
                  </a:schemeClr>
                </a:solidFill>
                <a:latin typeface="黑体" panose="02010609060101010101" charset="-122"/>
                <a:ea typeface="黑体" panose="02010609060101010101" charset="-122"/>
              </a:rPr>
              <a:t>03</a:t>
            </a:r>
            <a:endParaRPr lang="en-US" altLang="zh-CN" sz="3600" dirty="0">
              <a:solidFill>
                <a:schemeClr val="accent6">
                  <a:lumMod val="50000"/>
                </a:schemeClr>
              </a:solidFill>
              <a:latin typeface="黑体" panose="02010609060101010101" charset="-122"/>
              <a:ea typeface="黑体" panose="02010609060101010101" charset="-122"/>
            </a:endParaRPr>
          </a:p>
        </p:txBody>
      </p:sp>
      <p:sp>
        <p:nvSpPr>
          <p:cNvPr id="68" name="文本框 67"/>
          <p:cNvSpPr txBox="1"/>
          <p:nvPr/>
        </p:nvSpPr>
        <p:spPr>
          <a:xfrm>
            <a:off x="5787796" y="4143509"/>
            <a:ext cx="4739103" cy="583565"/>
          </a:xfrm>
          <a:prstGeom prst="rect">
            <a:avLst/>
          </a:prstGeom>
          <a:noFill/>
        </p:spPr>
        <p:txBody>
          <a:bodyPr wrap="square" rtlCol="0">
            <a:spAutoFit/>
          </a:bodyPr>
          <a:lstStyle/>
          <a:p>
            <a:r>
              <a:rPr lang="zh-CN" altLang="en-US" sz="3200" b="1" dirty="0">
                <a:solidFill>
                  <a:schemeClr val="accent6">
                    <a:lumMod val="50000"/>
                  </a:schemeClr>
                </a:solidFill>
                <a:latin typeface="黑体" panose="02010609060101010101" charset="-122"/>
                <a:ea typeface="黑体" panose="02010609060101010101" charset="-122"/>
              </a:rPr>
              <a:t>项目展示</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65" name="矩形 64"/>
          <p:cNvSpPr/>
          <p:nvPr/>
        </p:nvSpPr>
        <p:spPr>
          <a:xfrm>
            <a:off x="4040187" y="6703207"/>
            <a:ext cx="4108451" cy="15479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黑体" panose="02010609060101010101" charset="-122"/>
              <a:ea typeface="黑体" panose="02010609060101010101" charset="-122"/>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1500" advTm="0">
        <p:push dir="u"/>
      </p:transition>
    </mc:Choice>
    <mc:Fallback>
      <p:transition spd="slow" advTm="0">
        <p:push dir="u"/>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3327831"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1688" y="228600"/>
            <a:ext cx="366871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竞台比较</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66" name="BackShape1"/>
          <p:cNvSpPr/>
          <p:nvPr/>
        </p:nvSpPr>
        <p:spPr>
          <a:xfrm>
            <a:off x="921677" y="6074340"/>
            <a:ext cx="1179003" cy="846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400">
              <a:latin typeface="黑体" panose="02010609060101010101" charset="-122"/>
              <a:ea typeface="黑体" panose="02010609060101010101" charset="-122"/>
            </a:endParaRPr>
          </a:p>
        </p:txBody>
      </p:sp>
      <p:sp>
        <p:nvSpPr>
          <p:cNvPr id="67" name="BackShape2"/>
          <p:cNvSpPr/>
          <p:nvPr/>
        </p:nvSpPr>
        <p:spPr>
          <a:xfrm>
            <a:off x="2151941" y="6074340"/>
            <a:ext cx="1179003" cy="8467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400">
              <a:latin typeface="黑体" panose="02010609060101010101" charset="-122"/>
              <a:ea typeface="黑体" panose="02010609060101010101" charset="-122"/>
            </a:endParaRPr>
          </a:p>
        </p:txBody>
      </p:sp>
      <p:sp>
        <p:nvSpPr>
          <p:cNvPr id="68" name="BackShape3"/>
          <p:cNvSpPr/>
          <p:nvPr/>
        </p:nvSpPr>
        <p:spPr>
          <a:xfrm>
            <a:off x="3382205" y="6074340"/>
            <a:ext cx="1179003" cy="8467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400">
              <a:latin typeface="黑体" panose="02010609060101010101" charset="-122"/>
              <a:ea typeface="黑体" panose="02010609060101010101" charset="-122"/>
            </a:endParaRPr>
          </a:p>
        </p:txBody>
      </p:sp>
      <p:sp>
        <p:nvSpPr>
          <p:cNvPr id="69" name="BackShape4"/>
          <p:cNvSpPr/>
          <p:nvPr/>
        </p:nvSpPr>
        <p:spPr>
          <a:xfrm>
            <a:off x="4612469" y="6074340"/>
            <a:ext cx="1179003" cy="8467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400">
              <a:latin typeface="黑体" panose="02010609060101010101" charset="-122"/>
              <a:ea typeface="黑体" panose="02010609060101010101" charset="-122"/>
            </a:endParaRPr>
          </a:p>
        </p:txBody>
      </p:sp>
      <p:sp>
        <p:nvSpPr>
          <p:cNvPr id="70" name="BackShape5"/>
          <p:cNvSpPr/>
          <p:nvPr/>
        </p:nvSpPr>
        <p:spPr>
          <a:xfrm>
            <a:off x="5842732" y="6074340"/>
            <a:ext cx="1179003" cy="8467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sz="1400">
              <a:latin typeface="黑体" panose="02010609060101010101" charset="-122"/>
              <a:ea typeface="黑体" panose="02010609060101010101" charset="-122"/>
            </a:endParaRPr>
          </a:p>
        </p:txBody>
      </p:sp>
      <p:sp>
        <p:nvSpPr>
          <p:cNvPr id="71" name="CustomText1"/>
          <p:cNvSpPr/>
          <p:nvPr/>
        </p:nvSpPr>
        <p:spPr>
          <a:xfrm>
            <a:off x="1027149" y="5346238"/>
            <a:ext cx="949555" cy="299251"/>
          </a:xfrm>
          <a:prstGeom prst="rect">
            <a:avLst/>
          </a:prstGeom>
          <a:solidFill>
            <a:schemeClr val="bg1"/>
          </a:solidFill>
        </p:spPr>
        <p:txBody>
          <a:bodyPr wrap="square" lIns="0" tIns="0" rIns="0" bIns="0">
            <a:normAutofit/>
          </a:bodyPr>
          <a:lstStyle/>
          <a:p>
            <a:pPr algn="ctr">
              <a:defRPr sz="1600" b="0" i="0" u="none" strike="noStrike" kern="1200" baseline="0">
                <a:solidFill>
                  <a:prstClr val="black"/>
                </a:solidFill>
              </a:defRPr>
            </a:pPr>
            <a:r>
              <a:rPr lang="zh-CN" altLang="en-US" b="1" dirty="0">
                <a:latin typeface="黑体" panose="02010609060101010101" charset="-122"/>
                <a:ea typeface="黑体" panose="02010609060101010101" charset="-122"/>
              </a:rPr>
              <a:t>专业程度</a:t>
            </a:r>
            <a:endParaRPr lang="zh-CN" altLang="en-US" b="1" dirty="0">
              <a:latin typeface="黑体" panose="02010609060101010101" charset="-122"/>
              <a:ea typeface="黑体" panose="02010609060101010101" charset="-122"/>
            </a:endParaRPr>
          </a:p>
        </p:txBody>
      </p:sp>
      <p:sp>
        <p:nvSpPr>
          <p:cNvPr id="72" name="CustomText2"/>
          <p:cNvSpPr/>
          <p:nvPr/>
        </p:nvSpPr>
        <p:spPr>
          <a:xfrm>
            <a:off x="2234461" y="5346238"/>
            <a:ext cx="949555" cy="299251"/>
          </a:xfrm>
          <a:prstGeom prst="rect">
            <a:avLst/>
          </a:prstGeom>
          <a:solidFill>
            <a:schemeClr val="bg1"/>
          </a:solidFill>
        </p:spPr>
        <p:txBody>
          <a:bodyPr wrap="square" lIns="0" tIns="0" rIns="0" bIns="0">
            <a:normAutofit/>
          </a:bodyPr>
          <a:lstStyle/>
          <a:p>
            <a:pPr algn="ctr">
              <a:defRPr sz="1600" b="0" i="0" u="none" strike="noStrike" kern="1200" baseline="0">
                <a:solidFill>
                  <a:prstClr val="black"/>
                </a:solidFill>
              </a:defRPr>
            </a:pPr>
            <a:r>
              <a:rPr lang="zh-CN" altLang="en-US" b="1">
                <a:latin typeface="黑体" panose="02010609060101010101" charset="-122"/>
                <a:ea typeface="黑体" panose="02010609060101010101" charset="-122"/>
              </a:rPr>
              <a:t>细分程度</a:t>
            </a:r>
            <a:endParaRPr lang="zh-CN" altLang="en-US" b="1">
              <a:latin typeface="黑体" panose="02010609060101010101" charset="-122"/>
              <a:ea typeface="黑体" panose="02010609060101010101" charset="-122"/>
            </a:endParaRPr>
          </a:p>
        </p:txBody>
      </p:sp>
      <p:sp>
        <p:nvSpPr>
          <p:cNvPr id="73" name="CustomText3"/>
          <p:cNvSpPr/>
          <p:nvPr/>
        </p:nvSpPr>
        <p:spPr>
          <a:xfrm>
            <a:off x="3487496" y="5346238"/>
            <a:ext cx="949555" cy="299251"/>
          </a:xfrm>
          <a:prstGeom prst="rect">
            <a:avLst/>
          </a:prstGeom>
          <a:solidFill>
            <a:schemeClr val="bg1"/>
          </a:solidFill>
        </p:spPr>
        <p:txBody>
          <a:bodyPr wrap="square" lIns="0" tIns="0" rIns="0" bIns="0">
            <a:normAutofit/>
          </a:bodyPr>
          <a:lstStyle/>
          <a:p>
            <a:pPr algn="ctr">
              <a:defRPr sz="1600" b="0" i="0" u="none" strike="noStrike" kern="1200" baseline="0">
                <a:solidFill>
                  <a:prstClr val="black"/>
                </a:solidFill>
              </a:defRPr>
            </a:pPr>
            <a:r>
              <a:rPr lang="zh-CN" altLang="en-US" b="1">
                <a:latin typeface="黑体" panose="02010609060101010101" charset="-122"/>
                <a:ea typeface="黑体" panose="02010609060101010101" charset="-122"/>
              </a:rPr>
              <a:t>智力支持</a:t>
            </a:r>
            <a:endParaRPr lang="zh-CN" altLang="en-US" b="1">
              <a:latin typeface="黑体" panose="02010609060101010101" charset="-122"/>
              <a:ea typeface="黑体" panose="02010609060101010101" charset="-122"/>
            </a:endParaRPr>
          </a:p>
        </p:txBody>
      </p:sp>
      <p:sp>
        <p:nvSpPr>
          <p:cNvPr id="74" name="CustomText4"/>
          <p:cNvSpPr/>
          <p:nvPr/>
        </p:nvSpPr>
        <p:spPr>
          <a:xfrm>
            <a:off x="4627245" y="5346065"/>
            <a:ext cx="1039495" cy="299085"/>
          </a:xfrm>
          <a:prstGeom prst="rect">
            <a:avLst/>
          </a:prstGeom>
          <a:solidFill>
            <a:schemeClr val="bg1"/>
          </a:solidFill>
        </p:spPr>
        <p:txBody>
          <a:bodyPr wrap="square" lIns="0" tIns="0" rIns="0" bIns="0">
            <a:noAutofit/>
          </a:bodyPr>
          <a:lstStyle/>
          <a:p>
            <a:pPr algn="ctr">
              <a:defRPr sz="1600" b="0" i="0" u="none" strike="noStrike" kern="1200" baseline="0">
                <a:solidFill>
                  <a:prstClr val="black"/>
                </a:solidFill>
              </a:defRPr>
            </a:pPr>
            <a:r>
              <a:rPr lang="zh-CN" altLang="en-US" b="1">
                <a:latin typeface="黑体" panose="02010609060101010101" charset="-122"/>
                <a:ea typeface="黑体" panose="02010609060101010101" charset="-122"/>
              </a:rPr>
              <a:t>人性化程度</a:t>
            </a:r>
            <a:endParaRPr lang="zh-CN" altLang="en-US" b="1">
              <a:latin typeface="黑体" panose="02010609060101010101" charset="-122"/>
              <a:ea typeface="黑体" panose="02010609060101010101" charset="-122"/>
            </a:endParaRPr>
          </a:p>
        </p:txBody>
      </p:sp>
      <p:sp>
        <p:nvSpPr>
          <p:cNvPr id="75" name="CustomText5"/>
          <p:cNvSpPr/>
          <p:nvPr/>
        </p:nvSpPr>
        <p:spPr>
          <a:xfrm>
            <a:off x="5947840" y="5346238"/>
            <a:ext cx="949555" cy="299251"/>
          </a:xfrm>
          <a:prstGeom prst="rect">
            <a:avLst/>
          </a:prstGeom>
          <a:solidFill>
            <a:schemeClr val="bg1"/>
          </a:solidFill>
        </p:spPr>
        <p:txBody>
          <a:bodyPr wrap="square" lIns="0" tIns="0" rIns="0" bIns="0">
            <a:normAutofit/>
          </a:bodyPr>
          <a:lstStyle/>
          <a:p>
            <a:pPr algn="ctr">
              <a:defRPr sz="1600" b="0" i="0" u="none" strike="noStrike" kern="1200" baseline="0">
                <a:solidFill>
                  <a:prstClr val="black"/>
                </a:solidFill>
              </a:defRPr>
            </a:pPr>
            <a:r>
              <a:rPr lang="zh-CN" altLang="en-US" b="1" dirty="0">
                <a:latin typeface="黑体" panose="02010609060101010101" charset="-122"/>
                <a:ea typeface="黑体" panose="02010609060101010101" charset="-122"/>
              </a:rPr>
              <a:t>用户分布</a:t>
            </a:r>
            <a:endParaRPr lang="zh-CN" altLang="en-US" b="1" dirty="0">
              <a:latin typeface="黑体" panose="02010609060101010101" charset="-122"/>
              <a:ea typeface="黑体" panose="02010609060101010101" charset="-122"/>
            </a:endParaRPr>
          </a:p>
        </p:txBody>
      </p:sp>
      <p:sp>
        <p:nvSpPr>
          <p:cNvPr id="76" name="ValueText1"/>
          <p:cNvSpPr txBox="1"/>
          <p:nvPr/>
        </p:nvSpPr>
        <p:spPr>
          <a:xfrm>
            <a:off x="1268299" y="5708264"/>
            <a:ext cx="484025" cy="265892"/>
          </a:xfrm>
          <a:prstGeom prst="rect">
            <a:avLst/>
          </a:prstGeom>
        </p:spPr>
        <p:txBody>
          <a:bodyPr wrap="none" lIns="0" tIns="0" rIns="0" bIns="0">
            <a:prstTxWarp prst="textPlain">
              <a:avLst/>
            </a:prstTxWarp>
            <a:normAutofit/>
          </a:bodyPr>
          <a:lstStyle/>
          <a:p>
            <a:r>
              <a:rPr lang="en-US" sz="1400">
                <a:latin typeface="黑体" panose="02010609060101010101" charset="-122"/>
                <a:ea typeface="黑体" panose="02010609060101010101" charset="-122"/>
              </a:rPr>
              <a:t>96%</a:t>
            </a:r>
            <a:endParaRPr lang="en-US" sz="1400">
              <a:latin typeface="黑体" panose="02010609060101010101" charset="-122"/>
              <a:ea typeface="黑体" panose="02010609060101010101" charset="-122"/>
            </a:endParaRPr>
          </a:p>
        </p:txBody>
      </p:sp>
      <p:sp>
        <p:nvSpPr>
          <p:cNvPr id="77" name="ValueText2"/>
          <p:cNvSpPr txBox="1"/>
          <p:nvPr/>
        </p:nvSpPr>
        <p:spPr>
          <a:xfrm>
            <a:off x="2496375" y="5708264"/>
            <a:ext cx="484025" cy="265892"/>
          </a:xfrm>
          <a:prstGeom prst="rect">
            <a:avLst/>
          </a:prstGeom>
        </p:spPr>
        <p:txBody>
          <a:bodyPr wrap="none" lIns="0" tIns="0" rIns="0" bIns="0">
            <a:prstTxWarp prst="textPlain">
              <a:avLst/>
            </a:prstTxWarp>
            <a:normAutofit/>
          </a:bodyPr>
          <a:lstStyle/>
          <a:p>
            <a:r>
              <a:rPr lang="en-US" sz="1400">
                <a:latin typeface="黑体" panose="02010609060101010101" charset="-122"/>
                <a:ea typeface="黑体" panose="02010609060101010101" charset="-122"/>
              </a:rPr>
              <a:t>73%</a:t>
            </a:r>
            <a:endParaRPr lang="en-US" sz="1400">
              <a:latin typeface="黑体" panose="02010609060101010101" charset="-122"/>
              <a:ea typeface="黑体" panose="02010609060101010101" charset="-122"/>
            </a:endParaRPr>
          </a:p>
        </p:txBody>
      </p:sp>
      <p:sp>
        <p:nvSpPr>
          <p:cNvPr id="78" name="ValueText3"/>
          <p:cNvSpPr txBox="1"/>
          <p:nvPr/>
        </p:nvSpPr>
        <p:spPr>
          <a:xfrm>
            <a:off x="3724452" y="5708264"/>
            <a:ext cx="484025" cy="265892"/>
          </a:xfrm>
          <a:prstGeom prst="rect">
            <a:avLst/>
          </a:prstGeom>
        </p:spPr>
        <p:txBody>
          <a:bodyPr wrap="none" lIns="0" tIns="0" rIns="0" bIns="0">
            <a:prstTxWarp prst="textPlain">
              <a:avLst/>
            </a:prstTxWarp>
            <a:normAutofit/>
          </a:bodyPr>
          <a:lstStyle/>
          <a:p>
            <a:r>
              <a:rPr lang="en-US" sz="1400">
                <a:latin typeface="黑体" panose="02010609060101010101" charset="-122"/>
                <a:ea typeface="黑体" panose="02010609060101010101" charset="-122"/>
              </a:rPr>
              <a:t>74%</a:t>
            </a:r>
            <a:endParaRPr lang="en-US" sz="1400">
              <a:latin typeface="黑体" panose="02010609060101010101" charset="-122"/>
              <a:ea typeface="黑体" panose="02010609060101010101" charset="-122"/>
            </a:endParaRPr>
          </a:p>
        </p:txBody>
      </p:sp>
      <p:sp>
        <p:nvSpPr>
          <p:cNvPr id="79" name="ValueText4"/>
          <p:cNvSpPr txBox="1"/>
          <p:nvPr/>
        </p:nvSpPr>
        <p:spPr>
          <a:xfrm>
            <a:off x="4952528" y="5708264"/>
            <a:ext cx="484025" cy="265892"/>
          </a:xfrm>
          <a:prstGeom prst="rect">
            <a:avLst/>
          </a:prstGeom>
        </p:spPr>
        <p:txBody>
          <a:bodyPr wrap="none" lIns="0" tIns="0" rIns="0" bIns="0">
            <a:prstTxWarp prst="textPlain">
              <a:avLst/>
            </a:prstTxWarp>
            <a:normAutofit/>
          </a:bodyPr>
          <a:lstStyle/>
          <a:p>
            <a:r>
              <a:rPr lang="en-US" sz="1400">
                <a:latin typeface="黑体" panose="02010609060101010101" charset="-122"/>
                <a:ea typeface="黑体" panose="02010609060101010101" charset="-122"/>
              </a:rPr>
              <a:t>80%</a:t>
            </a:r>
            <a:endParaRPr lang="en-US" sz="1400">
              <a:latin typeface="黑体" panose="02010609060101010101" charset="-122"/>
              <a:ea typeface="黑体" panose="02010609060101010101" charset="-122"/>
            </a:endParaRPr>
          </a:p>
        </p:txBody>
      </p:sp>
      <p:sp>
        <p:nvSpPr>
          <p:cNvPr id="80" name="ValueText5"/>
          <p:cNvSpPr txBox="1"/>
          <p:nvPr/>
        </p:nvSpPr>
        <p:spPr>
          <a:xfrm>
            <a:off x="6180604" y="5708264"/>
            <a:ext cx="484025" cy="265892"/>
          </a:xfrm>
          <a:prstGeom prst="rect">
            <a:avLst/>
          </a:prstGeom>
        </p:spPr>
        <p:txBody>
          <a:bodyPr wrap="none" lIns="0" tIns="0" rIns="0" bIns="0">
            <a:prstTxWarp prst="textPlain">
              <a:avLst/>
            </a:prstTxWarp>
            <a:normAutofit/>
          </a:bodyPr>
          <a:lstStyle/>
          <a:p>
            <a:r>
              <a:rPr lang="en-US" sz="1400">
                <a:latin typeface="黑体" panose="02010609060101010101" charset="-122"/>
                <a:ea typeface="黑体" panose="02010609060101010101" charset="-122"/>
              </a:rPr>
              <a:t>70%</a:t>
            </a:r>
            <a:endParaRPr lang="en-US" sz="1400">
              <a:latin typeface="黑体" panose="02010609060101010101" charset="-122"/>
              <a:ea typeface="黑体" panose="02010609060101010101" charset="-122"/>
            </a:endParaRPr>
          </a:p>
        </p:txBody>
      </p:sp>
      <p:cxnSp>
        <p:nvCxnSpPr>
          <p:cNvPr id="81" name="ExtraShape"/>
          <p:cNvCxnSpPr/>
          <p:nvPr/>
        </p:nvCxnSpPr>
        <p:spPr>
          <a:xfrm>
            <a:off x="821126" y="5237304"/>
            <a:ext cx="6100058" cy="0"/>
          </a:xfrm>
          <a:prstGeom prst="line">
            <a:avLst/>
          </a:prstGeom>
          <a:noFill/>
          <a:ln w="12700" cap="flat" cmpd="sng">
            <a:solidFill>
              <a:srgbClr val="D8D8D8"/>
            </a:solidFill>
            <a:prstDash val="solid"/>
            <a:miter/>
            <a:headEnd type="none" w="med" len="med"/>
            <a:tailEnd type="none" w="med" len="med"/>
          </a:ln>
        </p:spPr>
      </p:cxnSp>
      <p:grpSp>
        <p:nvGrpSpPr>
          <p:cNvPr id="4" name="组合 3"/>
          <p:cNvGrpSpPr/>
          <p:nvPr/>
        </p:nvGrpSpPr>
        <p:grpSpPr>
          <a:xfrm>
            <a:off x="1231373" y="1987996"/>
            <a:ext cx="4986157" cy="2932049"/>
            <a:chOff x="629444" y="1181145"/>
            <a:chExt cx="6772419" cy="3982439"/>
          </a:xfrm>
        </p:grpSpPr>
        <p:sp>
          <p:nvSpPr>
            <p:cNvPr id="12" name="RelativeShape1"/>
            <p:cNvSpPr/>
            <p:nvPr/>
          </p:nvSpPr>
          <p:spPr>
            <a:xfrm>
              <a:off x="3341240" y="2690197"/>
              <a:ext cx="1141570" cy="114157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3" name="RelativeShape2"/>
            <p:cNvSpPr/>
            <p:nvPr/>
          </p:nvSpPr>
          <p:spPr>
            <a:xfrm>
              <a:off x="6260293" y="2566288"/>
              <a:ext cx="1141570" cy="114157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4" name="RelativeShape3"/>
            <p:cNvSpPr/>
            <p:nvPr/>
          </p:nvSpPr>
          <p:spPr>
            <a:xfrm>
              <a:off x="947859" y="1306219"/>
              <a:ext cx="1141570" cy="114157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5" name="RelativeShape4"/>
            <p:cNvSpPr/>
            <p:nvPr/>
          </p:nvSpPr>
          <p:spPr>
            <a:xfrm>
              <a:off x="629444" y="4011223"/>
              <a:ext cx="1141570" cy="114157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6" name="RelativeShape5"/>
            <p:cNvSpPr/>
            <p:nvPr/>
          </p:nvSpPr>
          <p:spPr>
            <a:xfrm>
              <a:off x="3612040" y="1181145"/>
              <a:ext cx="1141570" cy="114157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7" name="Oval 142"/>
            <p:cNvSpPr/>
            <p:nvPr/>
          </p:nvSpPr>
          <p:spPr bwMode="auto">
            <a:xfrm>
              <a:off x="5242044" y="3294957"/>
              <a:ext cx="295782" cy="295782"/>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18" name="Freeform 5"/>
            <p:cNvSpPr/>
            <p:nvPr/>
          </p:nvSpPr>
          <p:spPr bwMode="auto">
            <a:xfrm>
              <a:off x="1187033" y="3129080"/>
              <a:ext cx="673504" cy="1468917"/>
            </a:xfrm>
            <a:custGeom>
              <a:avLst/>
              <a:gdLst>
                <a:gd name="T0" fmla="*/ 8 w 337"/>
                <a:gd name="T1" fmla="*/ 735 h 735"/>
                <a:gd name="T2" fmla="*/ 0 w 337"/>
                <a:gd name="T3" fmla="*/ 727 h 735"/>
                <a:gd name="T4" fmla="*/ 329 w 337"/>
                <a:gd name="T5" fmla="*/ 0 h 735"/>
                <a:gd name="T6" fmla="*/ 337 w 337"/>
                <a:gd name="T7" fmla="*/ 8 h 735"/>
                <a:gd name="T8" fmla="*/ 8 w 337"/>
                <a:gd name="T9" fmla="*/ 735 h 735"/>
              </a:gdLst>
              <a:ahLst/>
              <a:cxnLst>
                <a:cxn ang="0">
                  <a:pos x="T0" y="T1"/>
                </a:cxn>
                <a:cxn ang="0">
                  <a:pos x="T2" y="T3"/>
                </a:cxn>
                <a:cxn ang="0">
                  <a:pos x="T4" y="T5"/>
                </a:cxn>
                <a:cxn ang="0">
                  <a:pos x="T6" y="T7"/>
                </a:cxn>
                <a:cxn ang="0">
                  <a:pos x="T8" y="T9"/>
                </a:cxn>
              </a:cxnLst>
              <a:rect l="0" t="0" r="r" b="b"/>
              <a:pathLst>
                <a:path w="337" h="735">
                  <a:moveTo>
                    <a:pt x="8" y="735"/>
                  </a:moveTo>
                  <a:lnTo>
                    <a:pt x="0" y="727"/>
                  </a:lnTo>
                  <a:lnTo>
                    <a:pt x="329" y="0"/>
                  </a:lnTo>
                  <a:lnTo>
                    <a:pt x="337" y="8"/>
                  </a:lnTo>
                  <a:lnTo>
                    <a:pt x="8" y="735"/>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19" name="Freeform 6"/>
            <p:cNvSpPr/>
            <p:nvPr/>
          </p:nvSpPr>
          <p:spPr bwMode="auto">
            <a:xfrm>
              <a:off x="1844549" y="2055871"/>
              <a:ext cx="1083201" cy="1073209"/>
            </a:xfrm>
            <a:custGeom>
              <a:avLst/>
              <a:gdLst>
                <a:gd name="T0" fmla="*/ 8 w 542"/>
                <a:gd name="T1" fmla="*/ 537 h 537"/>
                <a:gd name="T2" fmla="*/ 0 w 542"/>
                <a:gd name="T3" fmla="*/ 529 h 537"/>
                <a:gd name="T4" fmla="*/ 534 w 542"/>
                <a:gd name="T5" fmla="*/ 0 h 537"/>
                <a:gd name="T6" fmla="*/ 542 w 542"/>
                <a:gd name="T7" fmla="*/ 8 h 537"/>
                <a:gd name="T8" fmla="*/ 8 w 542"/>
                <a:gd name="T9" fmla="*/ 537 h 537"/>
              </a:gdLst>
              <a:ahLst/>
              <a:cxnLst>
                <a:cxn ang="0">
                  <a:pos x="T0" y="T1"/>
                </a:cxn>
                <a:cxn ang="0">
                  <a:pos x="T2" y="T3"/>
                </a:cxn>
                <a:cxn ang="0">
                  <a:pos x="T4" y="T5"/>
                </a:cxn>
                <a:cxn ang="0">
                  <a:pos x="T6" y="T7"/>
                </a:cxn>
                <a:cxn ang="0">
                  <a:pos x="T8" y="T9"/>
                </a:cxn>
              </a:cxnLst>
              <a:rect l="0" t="0" r="r" b="b"/>
              <a:pathLst>
                <a:path w="542" h="537">
                  <a:moveTo>
                    <a:pt x="8" y="537"/>
                  </a:moveTo>
                  <a:lnTo>
                    <a:pt x="0" y="529"/>
                  </a:lnTo>
                  <a:lnTo>
                    <a:pt x="534" y="0"/>
                  </a:lnTo>
                  <a:lnTo>
                    <a:pt x="542" y="8"/>
                  </a:lnTo>
                  <a:lnTo>
                    <a:pt x="8" y="53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20" name="Freeform 7"/>
            <p:cNvSpPr/>
            <p:nvPr/>
          </p:nvSpPr>
          <p:spPr bwMode="auto">
            <a:xfrm>
              <a:off x="1892514" y="1726114"/>
              <a:ext cx="2298305" cy="1418953"/>
            </a:xfrm>
            <a:custGeom>
              <a:avLst/>
              <a:gdLst>
                <a:gd name="T0" fmla="*/ 0 w 1150"/>
                <a:gd name="T1" fmla="*/ 710 h 710"/>
                <a:gd name="T2" fmla="*/ 0 w 1150"/>
                <a:gd name="T3" fmla="*/ 702 h 710"/>
                <a:gd name="T4" fmla="*/ 1150 w 1150"/>
                <a:gd name="T5" fmla="*/ 0 h 710"/>
                <a:gd name="T6" fmla="*/ 1150 w 1150"/>
                <a:gd name="T7" fmla="*/ 0 h 710"/>
                <a:gd name="T8" fmla="*/ 0 w 1150"/>
                <a:gd name="T9" fmla="*/ 710 h 710"/>
              </a:gdLst>
              <a:ahLst/>
              <a:cxnLst>
                <a:cxn ang="0">
                  <a:pos x="T0" y="T1"/>
                </a:cxn>
                <a:cxn ang="0">
                  <a:pos x="T2" y="T3"/>
                </a:cxn>
                <a:cxn ang="0">
                  <a:pos x="T4" y="T5"/>
                </a:cxn>
                <a:cxn ang="0">
                  <a:pos x="T6" y="T7"/>
                </a:cxn>
                <a:cxn ang="0">
                  <a:pos x="T8" y="T9"/>
                </a:cxn>
              </a:cxnLst>
              <a:rect l="0" t="0" r="r" b="b"/>
              <a:pathLst>
                <a:path w="1150" h="710">
                  <a:moveTo>
                    <a:pt x="0" y="710"/>
                  </a:moveTo>
                  <a:lnTo>
                    <a:pt x="0" y="702"/>
                  </a:lnTo>
                  <a:lnTo>
                    <a:pt x="1150" y="0"/>
                  </a:lnTo>
                  <a:lnTo>
                    <a:pt x="1150" y="0"/>
                  </a:lnTo>
                  <a:lnTo>
                    <a:pt x="0" y="71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21" name="Freeform 8"/>
            <p:cNvSpPr/>
            <p:nvPr/>
          </p:nvSpPr>
          <p:spPr bwMode="auto">
            <a:xfrm>
              <a:off x="1892514" y="3211019"/>
              <a:ext cx="443673" cy="909330"/>
            </a:xfrm>
            <a:custGeom>
              <a:avLst/>
              <a:gdLst>
                <a:gd name="T0" fmla="*/ 214 w 222"/>
                <a:gd name="T1" fmla="*/ 455 h 455"/>
                <a:gd name="T2" fmla="*/ 0 w 222"/>
                <a:gd name="T3" fmla="*/ 0 h 455"/>
                <a:gd name="T4" fmla="*/ 0 w 222"/>
                <a:gd name="T5" fmla="*/ 0 h 455"/>
                <a:gd name="T6" fmla="*/ 222 w 222"/>
                <a:gd name="T7" fmla="*/ 455 h 455"/>
                <a:gd name="T8" fmla="*/ 214 w 222"/>
                <a:gd name="T9" fmla="*/ 455 h 455"/>
              </a:gdLst>
              <a:ahLst/>
              <a:cxnLst>
                <a:cxn ang="0">
                  <a:pos x="T0" y="T1"/>
                </a:cxn>
                <a:cxn ang="0">
                  <a:pos x="T2" y="T3"/>
                </a:cxn>
                <a:cxn ang="0">
                  <a:pos x="T4" y="T5"/>
                </a:cxn>
                <a:cxn ang="0">
                  <a:pos x="T6" y="T7"/>
                </a:cxn>
                <a:cxn ang="0">
                  <a:pos x="T8" y="T9"/>
                </a:cxn>
              </a:cxnLst>
              <a:rect l="0" t="0" r="r" b="b"/>
              <a:pathLst>
                <a:path w="222" h="455">
                  <a:moveTo>
                    <a:pt x="214" y="455"/>
                  </a:moveTo>
                  <a:lnTo>
                    <a:pt x="0" y="0"/>
                  </a:lnTo>
                  <a:lnTo>
                    <a:pt x="0" y="0"/>
                  </a:lnTo>
                  <a:lnTo>
                    <a:pt x="222" y="455"/>
                  </a:lnTo>
                  <a:lnTo>
                    <a:pt x="214" y="455"/>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22" name="Freeform 9"/>
            <p:cNvSpPr/>
            <p:nvPr/>
          </p:nvSpPr>
          <p:spPr bwMode="auto">
            <a:xfrm>
              <a:off x="1844549" y="3129080"/>
              <a:ext cx="2494161" cy="1750709"/>
            </a:xfrm>
            <a:custGeom>
              <a:avLst/>
              <a:gdLst>
                <a:gd name="T0" fmla="*/ 1240 w 1248"/>
                <a:gd name="T1" fmla="*/ 876 h 876"/>
                <a:gd name="T2" fmla="*/ 0 w 1248"/>
                <a:gd name="T3" fmla="*/ 8 h 876"/>
                <a:gd name="T4" fmla="*/ 8 w 1248"/>
                <a:gd name="T5" fmla="*/ 0 h 876"/>
                <a:gd name="T6" fmla="*/ 1248 w 1248"/>
                <a:gd name="T7" fmla="*/ 867 h 876"/>
                <a:gd name="T8" fmla="*/ 1240 w 1248"/>
                <a:gd name="T9" fmla="*/ 876 h 876"/>
              </a:gdLst>
              <a:ahLst/>
              <a:cxnLst>
                <a:cxn ang="0">
                  <a:pos x="T0" y="T1"/>
                </a:cxn>
                <a:cxn ang="0">
                  <a:pos x="T2" y="T3"/>
                </a:cxn>
                <a:cxn ang="0">
                  <a:pos x="T4" y="T5"/>
                </a:cxn>
                <a:cxn ang="0">
                  <a:pos x="T6" y="T7"/>
                </a:cxn>
                <a:cxn ang="0">
                  <a:pos x="T8" y="T9"/>
                </a:cxn>
              </a:cxnLst>
              <a:rect l="0" t="0" r="r" b="b"/>
              <a:pathLst>
                <a:path w="1248" h="876">
                  <a:moveTo>
                    <a:pt x="1240" y="876"/>
                  </a:moveTo>
                  <a:lnTo>
                    <a:pt x="0" y="8"/>
                  </a:lnTo>
                  <a:lnTo>
                    <a:pt x="8" y="0"/>
                  </a:lnTo>
                  <a:lnTo>
                    <a:pt x="1248" y="867"/>
                  </a:lnTo>
                  <a:lnTo>
                    <a:pt x="1240" y="87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26" name="Freeform 10"/>
            <p:cNvSpPr/>
            <p:nvPr/>
          </p:nvSpPr>
          <p:spPr bwMode="auto">
            <a:xfrm>
              <a:off x="1810574" y="1939956"/>
              <a:ext cx="1067213" cy="131903"/>
            </a:xfrm>
            <a:custGeom>
              <a:avLst/>
              <a:gdLst>
                <a:gd name="T0" fmla="*/ 534 w 534"/>
                <a:gd name="T1" fmla="*/ 66 h 66"/>
                <a:gd name="T2" fmla="*/ 0 w 534"/>
                <a:gd name="T3" fmla="*/ 8 h 66"/>
                <a:gd name="T4" fmla="*/ 0 w 534"/>
                <a:gd name="T5" fmla="*/ 0 h 66"/>
                <a:gd name="T6" fmla="*/ 534 w 534"/>
                <a:gd name="T7" fmla="*/ 58 h 66"/>
                <a:gd name="T8" fmla="*/ 534 w 534"/>
                <a:gd name="T9" fmla="*/ 66 h 66"/>
              </a:gdLst>
              <a:ahLst/>
              <a:cxnLst>
                <a:cxn ang="0">
                  <a:pos x="T0" y="T1"/>
                </a:cxn>
                <a:cxn ang="0">
                  <a:pos x="T2" y="T3"/>
                </a:cxn>
                <a:cxn ang="0">
                  <a:pos x="T4" y="T5"/>
                </a:cxn>
                <a:cxn ang="0">
                  <a:pos x="T6" y="T7"/>
                </a:cxn>
                <a:cxn ang="0">
                  <a:pos x="T8" y="T9"/>
                </a:cxn>
              </a:cxnLst>
              <a:rect l="0" t="0" r="r" b="b"/>
              <a:pathLst>
                <a:path w="534" h="66">
                  <a:moveTo>
                    <a:pt x="534" y="66"/>
                  </a:moveTo>
                  <a:lnTo>
                    <a:pt x="0" y="8"/>
                  </a:lnTo>
                  <a:lnTo>
                    <a:pt x="0" y="0"/>
                  </a:lnTo>
                  <a:lnTo>
                    <a:pt x="534" y="58"/>
                  </a:lnTo>
                  <a:lnTo>
                    <a:pt x="534" y="6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27" name="Freeform 11"/>
            <p:cNvSpPr/>
            <p:nvPr/>
          </p:nvSpPr>
          <p:spPr bwMode="auto">
            <a:xfrm>
              <a:off x="1696658" y="2021896"/>
              <a:ext cx="2200378" cy="1255074"/>
            </a:xfrm>
            <a:custGeom>
              <a:avLst/>
              <a:gdLst>
                <a:gd name="T0" fmla="*/ 1092 w 1101"/>
                <a:gd name="T1" fmla="*/ 628 h 628"/>
                <a:gd name="T2" fmla="*/ 0 w 1101"/>
                <a:gd name="T3" fmla="*/ 9 h 628"/>
                <a:gd name="T4" fmla="*/ 8 w 1101"/>
                <a:gd name="T5" fmla="*/ 0 h 628"/>
                <a:gd name="T6" fmla="*/ 1101 w 1101"/>
                <a:gd name="T7" fmla="*/ 620 h 628"/>
                <a:gd name="T8" fmla="*/ 1092 w 1101"/>
                <a:gd name="T9" fmla="*/ 628 h 628"/>
              </a:gdLst>
              <a:ahLst/>
              <a:cxnLst>
                <a:cxn ang="0">
                  <a:pos x="T0" y="T1"/>
                </a:cxn>
                <a:cxn ang="0">
                  <a:pos x="T2" y="T3"/>
                </a:cxn>
                <a:cxn ang="0">
                  <a:pos x="T4" y="T5"/>
                </a:cxn>
                <a:cxn ang="0">
                  <a:pos x="T6" y="T7"/>
                </a:cxn>
                <a:cxn ang="0">
                  <a:pos x="T8" y="T9"/>
                </a:cxn>
              </a:cxnLst>
              <a:rect l="0" t="0" r="r" b="b"/>
              <a:pathLst>
                <a:path w="1101" h="628">
                  <a:moveTo>
                    <a:pt x="1092" y="628"/>
                  </a:moveTo>
                  <a:lnTo>
                    <a:pt x="0" y="9"/>
                  </a:lnTo>
                  <a:lnTo>
                    <a:pt x="8" y="0"/>
                  </a:lnTo>
                  <a:lnTo>
                    <a:pt x="1101" y="620"/>
                  </a:lnTo>
                  <a:lnTo>
                    <a:pt x="1092" y="62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28" name="Freeform 12"/>
            <p:cNvSpPr/>
            <p:nvPr/>
          </p:nvSpPr>
          <p:spPr bwMode="auto">
            <a:xfrm>
              <a:off x="1514792" y="1726114"/>
              <a:ext cx="2676028" cy="163879"/>
            </a:xfrm>
            <a:custGeom>
              <a:avLst/>
              <a:gdLst>
                <a:gd name="T0" fmla="*/ 0 w 1339"/>
                <a:gd name="T1" fmla="*/ 82 h 82"/>
                <a:gd name="T2" fmla="*/ 0 w 1339"/>
                <a:gd name="T3" fmla="*/ 74 h 82"/>
                <a:gd name="T4" fmla="*/ 1339 w 1339"/>
                <a:gd name="T5" fmla="*/ 0 h 82"/>
                <a:gd name="T6" fmla="*/ 1339 w 1339"/>
                <a:gd name="T7" fmla="*/ 8 h 82"/>
                <a:gd name="T8" fmla="*/ 0 w 1339"/>
                <a:gd name="T9" fmla="*/ 82 h 82"/>
              </a:gdLst>
              <a:ahLst/>
              <a:cxnLst>
                <a:cxn ang="0">
                  <a:pos x="T0" y="T1"/>
                </a:cxn>
                <a:cxn ang="0">
                  <a:pos x="T2" y="T3"/>
                </a:cxn>
                <a:cxn ang="0">
                  <a:pos x="T4" y="T5"/>
                </a:cxn>
                <a:cxn ang="0">
                  <a:pos x="T6" y="T7"/>
                </a:cxn>
                <a:cxn ang="0">
                  <a:pos x="T8" y="T9"/>
                </a:cxn>
              </a:cxnLst>
              <a:rect l="0" t="0" r="r" b="b"/>
              <a:pathLst>
                <a:path w="1339" h="82">
                  <a:moveTo>
                    <a:pt x="0" y="82"/>
                  </a:moveTo>
                  <a:lnTo>
                    <a:pt x="0" y="74"/>
                  </a:lnTo>
                  <a:lnTo>
                    <a:pt x="1339" y="0"/>
                  </a:lnTo>
                  <a:lnTo>
                    <a:pt x="1339" y="8"/>
                  </a:lnTo>
                  <a:lnTo>
                    <a:pt x="0" y="82"/>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31" name="Freeform 13"/>
            <p:cNvSpPr/>
            <p:nvPr/>
          </p:nvSpPr>
          <p:spPr bwMode="auto">
            <a:xfrm>
              <a:off x="1482815" y="1889994"/>
              <a:ext cx="2855895" cy="2989795"/>
            </a:xfrm>
            <a:custGeom>
              <a:avLst/>
              <a:gdLst>
                <a:gd name="T0" fmla="*/ 1421 w 1429"/>
                <a:gd name="T1" fmla="*/ 1496 h 1496"/>
                <a:gd name="T2" fmla="*/ 0 w 1429"/>
                <a:gd name="T3" fmla="*/ 9 h 1496"/>
                <a:gd name="T4" fmla="*/ 8 w 1429"/>
                <a:gd name="T5" fmla="*/ 0 h 1496"/>
                <a:gd name="T6" fmla="*/ 1429 w 1429"/>
                <a:gd name="T7" fmla="*/ 1487 h 1496"/>
                <a:gd name="T8" fmla="*/ 1421 w 1429"/>
                <a:gd name="T9" fmla="*/ 1496 h 1496"/>
              </a:gdLst>
              <a:ahLst/>
              <a:cxnLst>
                <a:cxn ang="0">
                  <a:pos x="T0" y="T1"/>
                </a:cxn>
                <a:cxn ang="0">
                  <a:pos x="T2" y="T3"/>
                </a:cxn>
                <a:cxn ang="0">
                  <a:pos x="T4" y="T5"/>
                </a:cxn>
                <a:cxn ang="0">
                  <a:pos x="T6" y="T7"/>
                </a:cxn>
                <a:cxn ang="0">
                  <a:pos x="T8" y="T9"/>
                </a:cxn>
              </a:cxnLst>
              <a:rect l="0" t="0" r="r" b="b"/>
              <a:pathLst>
                <a:path w="1429" h="1496">
                  <a:moveTo>
                    <a:pt x="1421" y="1496"/>
                  </a:moveTo>
                  <a:lnTo>
                    <a:pt x="0" y="9"/>
                  </a:lnTo>
                  <a:lnTo>
                    <a:pt x="8" y="0"/>
                  </a:lnTo>
                  <a:lnTo>
                    <a:pt x="1429" y="1487"/>
                  </a:lnTo>
                  <a:lnTo>
                    <a:pt x="1421" y="149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32" name="Freeform 14"/>
            <p:cNvSpPr/>
            <p:nvPr/>
          </p:nvSpPr>
          <p:spPr bwMode="auto">
            <a:xfrm>
              <a:off x="1155057" y="1874005"/>
              <a:ext cx="377722" cy="2708003"/>
            </a:xfrm>
            <a:custGeom>
              <a:avLst/>
              <a:gdLst>
                <a:gd name="T0" fmla="*/ 8 w 189"/>
                <a:gd name="T1" fmla="*/ 1355 h 1355"/>
                <a:gd name="T2" fmla="*/ 0 w 189"/>
                <a:gd name="T3" fmla="*/ 1355 h 1355"/>
                <a:gd name="T4" fmla="*/ 180 w 189"/>
                <a:gd name="T5" fmla="*/ 0 h 1355"/>
                <a:gd name="T6" fmla="*/ 189 w 189"/>
                <a:gd name="T7" fmla="*/ 8 h 1355"/>
                <a:gd name="T8" fmla="*/ 8 w 189"/>
                <a:gd name="T9" fmla="*/ 1355 h 1355"/>
              </a:gdLst>
              <a:ahLst/>
              <a:cxnLst>
                <a:cxn ang="0">
                  <a:pos x="T0" y="T1"/>
                </a:cxn>
                <a:cxn ang="0">
                  <a:pos x="T2" y="T3"/>
                </a:cxn>
                <a:cxn ang="0">
                  <a:pos x="T4" y="T5"/>
                </a:cxn>
                <a:cxn ang="0">
                  <a:pos x="T6" y="T7"/>
                </a:cxn>
                <a:cxn ang="0">
                  <a:pos x="T8" y="T9"/>
                </a:cxn>
              </a:cxnLst>
              <a:rect l="0" t="0" r="r" b="b"/>
              <a:pathLst>
                <a:path w="189" h="1355">
                  <a:moveTo>
                    <a:pt x="8" y="1355"/>
                  </a:moveTo>
                  <a:lnTo>
                    <a:pt x="0" y="1355"/>
                  </a:lnTo>
                  <a:lnTo>
                    <a:pt x="180" y="0"/>
                  </a:lnTo>
                  <a:lnTo>
                    <a:pt x="189" y="8"/>
                  </a:lnTo>
                  <a:lnTo>
                    <a:pt x="8" y="1355"/>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33" name="Oval 21"/>
            <p:cNvSpPr/>
            <p:nvPr/>
          </p:nvSpPr>
          <p:spPr bwMode="auto">
            <a:xfrm>
              <a:off x="5669729" y="4482081"/>
              <a:ext cx="311770" cy="313769"/>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35" name="Oval 22"/>
            <p:cNvSpPr/>
            <p:nvPr/>
          </p:nvSpPr>
          <p:spPr bwMode="auto">
            <a:xfrm>
              <a:off x="1712646" y="2997177"/>
              <a:ext cx="279794" cy="279794"/>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36" name="Freeform 24"/>
            <p:cNvSpPr/>
            <p:nvPr/>
          </p:nvSpPr>
          <p:spPr bwMode="auto">
            <a:xfrm>
              <a:off x="1548767" y="2005908"/>
              <a:ext cx="311770" cy="1107183"/>
            </a:xfrm>
            <a:custGeom>
              <a:avLst/>
              <a:gdLst>
                <a:gd name="T0" fmla="*/ 148 w 156"/>
                <a:gd name="T1" fmla="*/ 554 h 554"/>
                <a:gd name="T2" fmla="*/ 0 w 156"/>
                <a:gd name="T3" fmla="*/ 0 h 554"/>
                <a:gd name="T4" fmla="*/ 8 w 156"/>
                <a:gd name="T5" fmla="*/ 0 h 554"/>
                <a:gd name="T6" fmla="*/ 156 w 156"/>
                <a:gd name="T7" fmla="*/ 554 h 554"/>
                <a:gd name="T8" fmla="*/ 148 w 156"/>
                <a:gd name="T9" fmla="*/ 554 h 554"/>
              </a:gdLst>
              <a:ahLst/>
              <a:cxnLst>
                <a:cxn ang="0">
                  <a:pos x="T0" y="T1"/>
                </a:cxn>
                <a:cxn ang="0">
                  <a:pos x="T2" y="T3"/>
                </a:cxn>
                <a:cxn ang="0">
                  <a:pos x="T4" y="T5"/>
                </a:cxn>
                <a:cxn ang="0">
                  <a:pos x="T6" y="T7"/>
                </a:cxn>
                <a:cxn ang="0">
                  <a:pos x="T8" y="T9"/>
                </a:cxn>
              </a:cxnLst>
              <a:rect l="0" t="0" r="r" b="b"/>
              <a:pathLst>
                <a:path w="156" h="554">
                  <a:moveTo>
                    <a:pt x="148" y="554"/>
                  </a:moveTo>
                  <a:lnTo>
                    <a:pt x="0" y="0"/>
                  </a:lnTo>
                  <a:lnTo>
                    <a:pt x="8" y="0"/>
                  </a:lnTo>
                  <a:lnTo>
                    <a:pt x="156" y="554"/>
                  </a:lnTo>
                  <a:lnTo>
                    <a:pt x="148" y="55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37" name="Freeform 25"/>
            <p:cNvSpPr/>
            <p:nvPr/>
          </p:nvSpPr>
          <p:spPr bwMode="auto">
            <a:xfrm>
              <a:off x="2320199" y="3442848"/>
              <a:ext cx="1247081" cy="677501"/>
            </a:xfrm>
            <a:custGeom>
              <a:avLst/>
              <a:gdLst>
                <a:gd name="T0" fmla="*/ 8 w 624"/>
                <a:gd name="T1" fmla="*/ 339 h 339"/>
                <a:gd name="T2" fmla="*/ 0 w 624"/>
                <a:gd name="T3" fmla="*/ 339 h 339"/>
                <a:gd name="T4" fmla="*/ 624 w 624"/>
                <a:gd name="T5" fmla="*/ 0 h 339"/>
                <a:gd name="T6" fmla="*/ 624 w 624"/>
                <a:gd name="T7" fmla="*/ 0 h 339"/>
                <a:gd name="T8" fmla="*/ 8 w 624"/>
                <a:gd name="T9" fmla="*/ 339 h 339"/>
              </a:gdLst>
              <a:ahLst/>
              <a:cxnLst>
                <a:cxn ang="0">
                  <a:pos x="T0" y="T1"/>
                </a:cxn>
                <a:cxn ang="0">
                  <a:pos x="T2" y="T3"/>
                </a:cxn>
                <a:cxn ang="0">
                  <a:pos x="T4" y="T5"/>
                </a:cxn>
                <a:cxn ang="0">
                  <a:pos x="T6" y="T7"/>
                </a:cxn>
                <a:cxn ang="0">
                  <a:pos x="T8" y="T9"/>
                </a:cxn>
              </a:cxnLst>
              <a:rect l="0" t="0" r="r" b="b"/>
              <a:pathLst>
                <a:path w="624" h="339">
                  <a:moveTo>
                    <a:pt x="8" y="339"/>
                  </a:moveTo>
                  <a:lnTo>
                    <a:pt x="0" y="339"/>
                  </a:lnTo>
                  <a:lnTo>
                    <a:pt x="624" y="0"/>
                  </a:lnTo>
                  <a:lnTo>
                    <a:pt x="624" y="0"/>
                  </a:lnTo>
                  <a:lnTo>
                    <a:pt x="8" y="33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38" name="Freeform 26"/>
            <p:cNvSpPr/>
            <p:nvPr/>
          </p:nvSpPr>
          <p:spPr bwMode="auto">
            <a:xfrm>
              <a:off x="2304210" y="2071859"/>
              <a:ext cx="623540" cy="2014514"/>
            </a:xfrm>
            <a:custGeom>
              <a:avLst/>
              <a:gdLst>
                <a:gd name="T0" fmla="*/ 8 w 312"/>
                <a:gd name="T1" fmla="*/ 1008 h 1008"/>
                <a:gd name="T2" fmla="*/ 0 w 312"/>
                <a:gd name="T3" fmla="*/ 1000 h 1008"/>
                <a:gd name="T4" fmla="*/ 304 w 312"/>
                <a:gd name="T5" fmla="*/ 0 h 1008"/>
                <a:gd name="T6" fmla="*/ 312 w 312"/>
                <a:gd name="T7" fmla="*/ 0 h 1008"/>
                <a:gd name="T8" fmla="*/ 8 w 312"/>
                <a:gd name="T9" fmla="*/ 1008 h 1008"/>
              </a:gdLst>
              <a:ahLst/>
              <a:cxnLst>
                <a:cxn ang="0">
                  <a:pos x="T0" y="T1"/>
                </a:cxn>
                <a:cxn ang="0">
                  <a:pos x="T2" y="T3"/>
                </a:cxn>
                <a:cxn ang="0">
                  <a:pos x="T4" y="T5"/>
                </a:cxn>
                <a:cxn ang="0">
                  <a:pos x="T6" y="T7"/>
                </a:cxn>
                <a:cxn ang="0">
                  <a:pos x="T8" y="T9"/>
                </a:cxn>
              </a:cxnLst>
              <a:rect l="0" t="0" r="r" b="b"/>
              <a:pathLst>
                <a:path w="312" h="1008">
                  <a:moveTo>
                    <a:pt x="8" y="1008"/>
                  </a:moveTo>
                  <a:lnTo>
                    <a:pt x="0" y="1000"/>
                  </a:lnTo>
                  <a:lnTo>
                    <a:pt x="304" y="0"/>
                  </a:lnTo>
                  <a:lnTo>
                    <a:pt x="312" y="0"/>
                  </a:lnTo>
                  <a:lnTo>
                    <a:pt x="8" y="100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39" name="Freeform 28"/>
            <p:cNvSpPr/>
            <p:nvPr/>
          </p:nvSpPr>
          <p:spPr bwMode="auto">
            <a:xfrm>
              <a:off x="2320199" y="4120348"/>
              <a:ext cx="2018512" cy="759440"/>
            </a:xfrm>
            <a:custGeom>
              <a:avLst/>
              <a:gdLst>
                <a:gd name="T0" fmla="*/ 1010 w 1010"/>
                <a:gd name="T1" fmla="*/ 380 h 380"/>
                <a:gd name="T2" fmla="*/ 0 w 1010"/>
                <a:gd name="T3" fmla="*/ 8 h 380"/>
                <a:gd name="T4" fmla="*/ 0 w 1010"/>
                <a:gd name="T5" fmla="*/ 0 h 380"/>
                <a:gd name="T6" fmla="*/ 1010 w 1010"/>
                <a:gd name="T7" fmla="*/ 371 h 380"/>
                <a:gd name="T8" fmla="*/ 1010 w 1010"/>
                <a:gd name="T9" fmla="*/ 380 h 380"/>
              </a:gdLst>
              <a:ahLst/>
              <a:cxnLst>
                <a:cxn ang="0">
                  <a:pos x="T0" y="T1"/>
                </a:cxn>
                <a:cxn ang="0">
                  <a:pos x="T2" y="T3"/>
                </a:cxn>
                <a:cxn ang="0">
                  <a:pos x="T4" y="T5"/>
                </a:cxn>
                <a:cxn ang="0">
                  <a:pos x="T6" y="T7"/>
                </a:cxn>
                <a:cxn ang="0">
                  <a:pos x="T8" y="T9"/>
                </a:cxn>
              </a:cxnLst>
              <a:rect l="0" t="0" r="r" b="b"/>
              <a:pathLst>
                <a:path w="1010" h="380">
                  <a:moveTo>
                    <a:pt x="1010" y="380"/>
                  </a:moveTo>
                  <a:lnTo>
                    <a:pt x="0" y="8"/>
                  </a:lnTo>
                  <a:lnTo>
                    <a:pt x="0" y="0"/>
                  </a:lnTo>
                  <a:lnTo>
                    <a:pt x="1010" y="371"/>
                  </a:lnTo>
                  <a:lnTo>
                    <a:pt x="1010" y="38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40" name="Freeform 29"/>
            <p:cNvSpPr/>
            <p:nvPr/>
          </p:nvSpPr>
          <p:spPr bwMode="auto">
            <a:xfrm>
              <a:off x="1236997" y="4631971"/>
              <a:ext cx="3101713" cy="247817"/>
            </a:xfrm>
            <a:custGeom>
              <a:avLst/>
              <a:gdLst>
                <a:gd name="T0" fmla="*/ 1552 w 1552"/>
                <a:gd name="T1" fmla="*/ 124 h 124"/>
                <a:gd name="T2" fmla="*/ 0 w 1552"/>
                <a:gd name="T3" fmla="*/ 8 h 124"/>
                <a:gd name="T4" fmla="*/ 0 w 1552"/>
                <a:gd name="T5" fmla="*/ 0 h 124"/>
                <a:gd name="T6" fmla="*/ 1552 w 1552"/>
                <a:gd name="T7" fmla="*/ 115 h 124"/>
                <a:gd name="T8" fmla="*/ 1552 w 1552"/>
                <a:gd name="T9" fmla="*/ 124 h 124"/>
              </a:gdLst>
              <a:ahLst/>
              <a:cxnLst>
                <a:cxn ang="0">
                  <a:pos x="T0" y="T1"/>
                </a:cxn>
                <a:cxn ang="0">
                  <a:pos x="T2" y="T3"/>
                </a:cxn>
                <a:cxn ang="0">
                  <a:pos x="T4" y="T5"/>
                </a:cxn>
                <a:cxn ang="0">
                  <a:pos x="T6" y="T7"/>
                </a:cxn>
                <a:cxn ang="0">
                  <a:pos x="T8" y="T9"/>
                </a:cxn>
              </a:cxnLst>
              <a:rect l="0" t="0" r="r" b="b"/>
              <a:pathLst>
                <a:path w="1552" h="124">
                  <a:moveTo>
                    <a:pt x="1552" y="124"/>
                  </a:moveTo>
                  <a:lnTo>
                    <a:pt x="0" y="8"/>
                  </a:lnTo>
                  <a:lnTo>
                    <a:pt x="0" y="0"/>
                  </a:lnTo>
                  <a:lnTo>
                    <a:pt x="1552" y="115"/>
                  </a:lnTo>
                  <a:lnTo>
                    <a:pt x="1552" y="12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41" name="Freeform 30"/>
            <p:cNvSpPr/>
            <p:nvPr/>
          </p:nvSpPr>
          <p:spPr bwMode="auto">
            <a:xfrm>
              <a:off x="4338710" y="4631971"/>
              <a:ext cx="1460924" cy="247817"/>
            </a:xfrm>
            <a:custGeom>
              <a:avLst/>
              <a:gdLst>
                <a:gd name="T0" fmla="*/ 0 w 731"/>
                <a:gd name="T1" fmla="*/ 124 h 124"/>
                <a:gd name="T2" fmla="*/ 0 w 731"/>
                <a:gd name="T3" fmla="*/ 115 h 124"/>
                <a:gd name="T4" fmla="*/ 731 w 731"/>
                <a:gd name="T5" fmla="*/ 0 h 124"/>
                <a:gd name="T6" fmla="*/ 731 w 731"/>
                <a:gd name="T7" fmla="*/ 8 h 124"/>
                <a:gd name="T8" fmla="*/ 0 w 731"/>
                <a:gd name="T9" fmla="*/ 124 h 124"/>
              </a:gdLst>
              <a:ahLst/>
              <a:cxnLst>
                <a:cxn ang="0">
                  <a:pos x="T0" y="T1"/>
                </a:cxn>
                <a:cxn ang="0">
                  <a:pos x="T2" y="T3"/>
                </a:cxn>
                <a:cxn ang="0">
                  <a:pos x="T4" y="T5"/>
                </a:cxn>
                <a:cxn ang="0">
                  <a:pos x="T6" y="T7"/>
                </a:cxn>
                <a:cxn ang="0">
                  <a:pos x="T8" y="T9"/>
                </a:cxn>
              </a:cxnLst>
              <a:rect l="0" t="0" r="r" b="b"/>
              <a:pathLst>
                <a:path w="731" h="124">
                  <a:moveTo>
                    <a:pt x="0" y="124"/>
                  </a:moveTo>
                  <a:lnTo>
                    <a:pt x="0" y="115"/>
                  </a:lnTo>
                  <a:lnTo>
                    <a:pt x="731" y="0"/>
                  </a:lnTo>
                  <a:lnTo>
                    <a:pt x="731" y="8"/>
                  </a:lnTo>
                  <a:lnTo>
                    <a:pt x="0" y="12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42" name="Freeform 31"/>
            <p:cNvSpPr/>
            <p:nvPr/>
          </p:nvSpPr>
          <p:spPr bwMode="auto">
            <a:xfrm>
              <a:off x="5389935" y="3442848"/>
              <a:ext cx="409699" cy="1189124"/>
            </a:xfrm>
            <a:custGeom>
              <a:avLst/>
              <a:gdLst>
                <a:gd name="T0" fmla="*/ 205 w 205"/>
                <a:gd name="T1" fmla="*/ 595 h 595"/>
                <a:gd name="T2" fmla="*/ 0 w 205"/>
                <a:gd name="T3" fmla="*/ 0 h 595"/>
                <a:gd name="T4" fmla="*/ 0 w 205"/>
                <a:gd name="T5" fmla="*/ 0 h 595"/>
                <a:gd name="T6" fmla="*/ 205 w 205"/>
                <a:gd name="T7" fmla="*/ 595 h 595"/>
                <a:gd name="T8" fmla="*/ 205 w 205"/>
                <a:gd name="T9" fmla="*/ 595 h 595"/>
              </a:gdLst>
              <a:ahLst/>
              <a:cxnLst>
                <a:cxn ang="0">
                  <a:pos x="T0" y="T1"/>
                </a:cxn>
                <a:cxn ang="0">
                  <a:pos x="T2" y="T3"/>
                </a:cxn>
                <a:cxn ang="0">
                  <a:pos x="T4" y="T5"/>
                </a:cxn>
                <a:cxn ang="0">
                  <a:pos x="T6" y="T7"/>
                </a:cxn>
                <a:cxn ang="0">
                  <a:pos x="T8" y="T9"/>
                </a:cxn>
              </a:cxnLst>
              <a:rect l="0" t="0" r="r" b="b"/>
              <a:pathLst>
                <a:path w="205" h="595">
                  <a:moveTo>
                    <a:pt x="205" y="595"/>
                  </a:moveTo>
                  <a:lnTo>
                    <a:pt x="0" y="0"/>
                  </a:lnTo>
                  <a:lnTo>
                    <a:pt x="0" y="0"/>
                  </a:lnTo>
                  <a:lnTo>
                    <a:pt x="205" y="595"/>
                  </a:lnTo>
                  <a:lnTo>
                    <a:pt x="205" y="595"/>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43" name="Freeform 32"/>
            <p:cNvSpPr/>
            <p:nvPr/>
          </p:nvSpPr>
          <p:spPr bwMode="auto">
            <a:xfrm>
              <a:off x="4322722" y="3442848"/>
              <a:ext cx="1067213" cy="1436941"/>
            </a:xfrm>
            <a:custGeom>
              <a:avLst/>
              <a:gdLst>
                <a:gd name="T0" fmla="*/ 8 w 534"/>
                <a:gd name="T1" fmla="*/ 719 h 719"/>
                <a:gd name="T2" fmla="*/ 0 w 534"/>
                <a:gd name="T3" fmla="*/ 710 h 719"/>
                <a:gd name="T4" fmla="*/ 534 w 534"/>
                <a:gd name="T5" fmla="*/ 0 h 719"/>
                <a:gd name="T6" fmla="*/ 534 w 534"/>
                <a:gd name="T7" fmla="*/ 0 h 719"/>
                <a:gd name="T8" fmla="*/ 8 w 534"/>
                <a:gd name="T9" fmla="*/ 719 h 719"/>
              </a:gdLst>
              <a:ahLst/>
              <a:cxnLst>
                <a:cxn ang="0">
                  <a:pos x="T0" y="T1"/>
                </a:cxn>
                <a:cxn ang="0">
                  <a:pos x="T2" y="T3"/>
                </a:cxn>
                <a:cxn ang="0">
                  <a:pos x="T4" y="T5"/>
                </a:cxn>
                <a:cxn ang="0">
                  <a:pos x="T6" y="T7"/>
                </a:cxn>
                <a:cxn ang="0">
                  <a:pos x="T8" y="T9"/>
                </a:cxn>
              </a:cxnLst>
              <a:rect l="0" t="0" r="r" b="b"/>
              <a:pathLst>
                <a:path w="534" h="719">
                  <a:moveTo>
                    <a:pt x="8" y="719"/>
                  </a:moveTo>
                  <a:lnTo>
                    <a:pt x="0" y="710"/>
                  </a:lnTo>
                  <a:lnTo>
                    <a:pt x="534" y="0"/>
                  </a:lnTo>
                  <a:lnTo>
                    <a:pt x="534" y="0"/>
                  </a:lnTo>
                  <a:lnTo>
                    <a:pt x="8" y="71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44" name="Freeform 33"/>
            <p:cNvSpPr/>
            <p:nvPr/>
          </p:nvSpPr>
          <p:spPr bwMode="auto">
            <a:xfrm>
              <a:off x="3929012" y="3276971"/>
              <a:ext cx="409699" cy="1602818"/>
            </a:xfrm>
            <a:custGeom>
              <a:avLst/>
              <a:gdLst>
                <a:gd name="T0" fmla="*/ 197 w 205"/>
                <a:gd name="T1" fmla="*/ 802 h 802"/>
                <a:gd name="T2" fmla="*/ 0 w 205"/>
                <a:gd name="T3" fmla="*/ 0 h 802"/>
                <a:gd name="T4" fmla="*/ 0 w 205"/>
                <a:gd name="T5" fmla="*/ 0 h 802"/>
                <a:gd name="T6" fmla="*/ 205 w 205"/>
                <a:gd name="T7" fmla="*/ 793 h 802"/>
                <a:gd name="T8" fmla="*/ 197 w 205"/>
                <a:gd name="T9" fmla="*/ 802 h 802"/>
              </a:gdLst>
              <a:ahLst/>
              <a:cxnLst>
                <a:cxn ang="0">
                  <a:pos x="T0" y="T1"/>
                </a:cxn>
                <a:cxn ang="0">
                  <a:pos x="T2" y="T3"/>
                </a:cxn>
                <a:cxn ang="0">
                  <a:pos x="T4" y="T5"/>
                </a:cxn>
                <a:cxn ang="0">
                  <a:pos x="T6" y="T7"/>
                </a:cxn>
                <a:cxn ang="0">
                  <a:pos x="T8" y="T9"/>
                </a:cxn>
              </a:cxnLst>
              <a:rect l="0" t="0" r="r" b="b"/>
              <a:pathLst>
                <a:path w="205" h="802">
                  <a:moveTo>
                    <a:pt x="197" y="802"/>
                  </a:moveTo>
                  <a:lnTo>
                    <a:pt x="0" y="0"/>
                  </a:lnTo>
                  <a:lnTo>
                    <a:pt x="0" y="0"/>
                  </a:lnTo>
                  <a:lnTo>
                    <a:pt x="205" y="793"/>
                  </a:lnTo>
                  <a:lnTo>
                    <a:pt x="197" y="802"/>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45" name="Freeform 34"/>
            <p:cNvSpPr/>
            <p:nvPr/>
          </p:nvSpPr>
          <p:spPr bwMode="auto">
            <a:xfrm>
              <a:off x="3929012" y="3276971"/>
              <a:ext cx="1460924" cy="165878"/>
            </a:xfrm>
            <a:custGeom>
              <a:avLst/>
              <a:gdLst>
                <a:gd name="T0" fmla="*/ 731 w 731"/>
                <a:gd name="T1" fmla="*/ 83 h 83"/>
                <a:gd name="T2" fmla="*/ 0 w 731"/>
                <a:gd name="T3" fmla="*/ 9 h 83"/>
                <a:gd name="T4" fmla="*/ 0 w 731"/>
                <a:gd name="T5" fmla="*/ 0 h 83"/>
                <a:gd name="T6" fmla="*/ 731 w 731"/>
                <a:gd name="T7" fmla="*/ 83 h 83"/>
                <a:gd name="T8" fmla="*/ 731 w 731"/>
                <a:gd name="T9" fmla="*/ 83 h 83"/>
              </a:gdLst>
              <a:ahLst/>
              <a:cxnLst>
                <a:cxn ang="0">
                  <a:pos x="T0" y="T1"/>
                </a:cxn>
                <a:cxn ang="0">
                  <a:pos x="T2" y="T3"/>
                </a:cxn>
                <a:cxn ang="0">
                  <a:pos x="T4" y="T5"/>
                </a:cxn>
                <a:cxn ang="0">
                  <a:pos x="T6" y="T7"/>
                </a:cxn>
                <a:cxn ang="0">
                  <a:pos x="T8" y="T9"/>
                </a:cxn>
              </a:cxnLst>
              <a:rect l="0" t="0" r="r" b="b"/>
              <a:pathLst>
                <a:path w="731" h="83">
                  <a:moveTo>
                    <a:pt x="731" y="83"/>
                  </a:moveTo>
                  <a:lnTo>
                    <a:pt x="0" y="9"/>
                  </a:lnTo>
                  <a:lnTo>
                    <a:pt x="0" y="0"/>
                  </a:lnTo>
                  <a:lnTo>
                    <a:pt x="731" y="83"/>
                  </a:lnTo>
                  <a:lnTo>
                    <a:pt x="731" y="8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46" name="Freeform 35"/>
            <p:cNvSpPr/>
            <p:nvPr/>
          </p:nvSpPr>
          <p:spPr bwMode="auto">
            <a:xfrm>
              <a:off x="5389935" y="3129080"/>
              <a:ext cx="1460924" cy="313769"/>
            </a:xfrm>
            <a:custGeom>
              <a:avLst/>
              <a:gdLst>
                <a:gd name="T0" fmla="*/ 0 w 731"/>
                <a:gd name="T1" fmla="*/ 157 h 157"/>
                <a:gd name="T2" fmla="*/ 0 w 731"/>
                <a:gd name="T3" fmla="*/ 157 h 157"/>
                <a:gd name="T4" fmla="*/ 731 w 731"/>
                <a:gd name="T5" fmla="*/ 0 h 157"/>
                <a:gd name="T6" fmla="*/ 731 w 731"/>
                <a:gd name="T7" fmla="*/ 8 h 157"/>
                <a:gd name="T8" fmla="*/ 0 w 731"/>
                <a:gd name="T9" fmla="*/ 157 h 157"/>
              </a:gdLst>
              <a:ahLst/>
              <a:cxnLst>
                <a:cxn ang="0">
                  <a:pos x="T0" y="T1"/>
                </a:cxn>
                <a:cxn ang="0">
                  <a:pos x="T2" y="T3"/>
                </a:cxn>
                <a:cxn ang="0">
                  <a:pos x="T4" y="T5"/>
                </a:cxn>
                <a:cxn ang="0">
                  <a:pos x="T6" y="T7"/>
                </a:cxn>
                <a:cxn ang="0">
                  <a:pos x="T8" y="T9"/>
                </a:cxn>
              </a:cxnLst>
              <a:rect l="0" t="0" r="r" b="b"/>
              <a:pathLst>
                <a:path w="731" h="157">
                  <a:moveTo>
                    <a:pt x="0" y="157"/>
                  </a:moveTo>
                  <a:lnTo>
                    <a:pt x="0" y="157"/>
                  </a:lnTo>
                  <a:lnTo>
                    <a:pt x="731" y="0"/>
                  </a:lnTo>
                  <a:lnTo>
                    <a:pt x="731" y="8"/>
                  </a:lnTo>
                  <a:lnTo>
                    <a:pt x="0" y="157"/>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47" name="Freeform 36"/>
            <p:cNvSpPr/>
            <p:nvPr/>
          </p:nvSpPr>
          <p:spPr bwMode="auto">
            <a:xfrm>
              <a:off x="5817620" y="3129080"/>
              <a:ext cx="1033239" cy="1502891"/>
            </a:xfrm>
            <a:custGeom>
              <a:avLst/>
              <a:gdLst>
                <a:gd name="T0" fmla="*/ 0 w 517"/>
                <a:gd name="T1" fmla="*/ 752 h 752"/>
                <a:gd name="T2" fmla="*/ 0 w 517"/>
                <a:gd name="T3" fmla="*/ 752 h 752"/>
                <a:gd name="T4" fmla="*/ 517 w 517"/>
                <a:gd name="T5" fmla="*/ 0 h 752"/>
                <a:gd name="T6" fmla="*/ 517 w 517"/>
                <a:gd name="T7" fmla="*/ 8 h 752"/>
                <a:gd name="T8" fmla="*/ 0 w 517"/>
                <a:gd name="T9" fmla="*/ 752 h 752"/>
              </a:gdLst>
              <a:ahLst/>
              <a:cxnLst>
                <a:cxn ang="0">
                  <a:pos x="T0" y="T1"/>
                </a:cxn>
                <a:cxn ang="0">
                  <a:pos x="T2" y="T3"/>
                </a:cxn>
                <a:cxn ang="0">
                  <a:pos x="T4" y="T5"/>
                </a:cxn>
                <a:cxn ang="0">
                  <a:pos x="T6" y="T7"/>
                </a:cxn>
                <a:cxn ang="0">
                  <a:pos x="T8" y="T9"/>
                </a:cxn>
              </a:cxnLst>
              <a:rect l="0" t="0" r="r" b="b"/>
              <a:pathLst>
                <a:path w="517" h="752">
                  <a:moveTo>
                    <a:pt x="0" y="752"/>
                  </a:moveTo>
                  <a:lnTo>
                    <a:pt x="0" y="752"/>
                  </a:lnTo>
                  <a:lnTo>
                    <a:pt x="517" y="0"/>
                  </a:lnTo>
                  <a:lnTo>
                    <a:pt x="517" y="8"/>
                  </a:lnTo>
                  <a:lnTo>
                    <a:pt x="0" y="752"/>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48" name="Freeform 37"/>
            <p:cNvSpPr/>
            <p:nvPr/>
          </p:nvSpPr>
          <p:spPr bwMode="auto">
            <a:xfrm>
              <a:off x="4322722" y="3129080"/>
              <a:ext cx="2512148" cy="1750709"/>
            </a:xfrm>
            <a:custGeom>
              <a:avLst/>
              <a:gdLst>
                <a:gd name="T0" fmla="*/ 8 w 1257"/>
                <a:gd name="T1" fmla="*/ 876 h 876"/>
                <a:gd name="T2" fmla="*/ 0 w 1257"/>
                <a:gd name="T3" fmla="*/ 867 h 876"/>
                <a:gd name="T4" fmla="*/ 1257 w 1257"/>
                <a:gd name="T5" fmla="*/ 0 h 876"/>
                <a:gd name="T6" fmla="*/ 1257 w 1257"/>
                <a:gd name="T7" fmla="*/ 8 h 876"/>
                <a:gd name="T8" fmla="*/ 8 w 1257"/>
                <a:gd name="T9" fmla="*/ 876 h 876"/>
              </a:gdLst>
              <a:ahLst/>
              <a:cxnLst>
                <a:cxn ang="0">
                  <a:pos x="T0" y="T1"/>
                </a:cxn>
                <a:cxn ang="0">
                  <a:pos x="T2" y="T3"/>
                </a:cxn>
                <a:cxn ang="0">
                  <a:pos x="T4" y="T5"/>
                </a:cxn>
                <a:cxn ang="0">
                  <a:pos x="T6" y="T7"/>
                </a:cxn>
                <a:cxn ang="0">
                  <a:pos x="T8" y="T9"/>
                </a:cxn>
              </a:cxnLst>
              <a:rect l="0" t="0" r="r" b="b"/>
              <a:pathLst>
                <a:path w="1257" h="876">
                  <a:moveTo>
                    <a:pt x="8" y="876"/>
                  </a:moveTo>
                  <a:lnTo>
                    <a:pt x="0" y="867"/>
                  </a:lnTo>
                  <a:lnTo>
                    <a:pt x="1257" y="0"/>
                  </a:lnTo>
                  <a:lnTo>
                    <a:pt x="1257" y="8"/>
                  </a:lnTo>
                  <a:lnTo>
                    <a:pt x="8" y="87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49" name="Freeform 38"/>
            <p:cNvSpPr/>
            <p:nvPr/>
          </p:nvSpPr>
          <p:spPr bwMode="auto">
            <a:xfrm>
              <a:off x="2943739" y="1726114"/>
              <a:ext cx="1247081" cy="345746"/>
            </a:xfrm>
            <a:custGeom>
              <a:avLst/>
              <a:gdLst>
                <a:gd name="T0" fmla="*/ 0 w 624"/>
                <a:gd name="T1" fmla="*/ 173 h 173"/>
                <a:gd name="T2" fmla="*/ 0 w 624"/>
                <a:gd name="T3" fmla="*/ 165 h 173"/>
                <a:gd name="T4" fmla="*/ 624 w 624"/>
                <a:gd name="T5" fmla="*/ 0 h 173"/>
                <a:gd name="T6" fmla="*/ 624 w 624"/>
                <a:gd name="T7" fmla="*/ 8 h 173"/>
                <a:gd name="T8" fmla="*/ 0 w 624"/>
                <a:gd name="T9" fmla="*/ 173 h 173"/>
              </a:gdLst>
              <a:ahLst/>
              <a:cxnLst>
                <a:cxn ang="0">
                  <a:pos x="T0" y="T1"/>
                </a:cxn>
                <a:cxn ang="0">
                  <a:pos x="T2" y="T3"/>
                </a:cxn>
                <a:cxn ang="0">
                  <a:pos x="T4" y="T5"/>
                </a:cxn>
                <a:cxn ang="0">
                  <a:pos x="T6" y="T7"/>
                </a:cxn>
                <a:cxn ang="0">
                  <a:pos x="T8" y="T9"/>
                </a:cxn>
              </a:cxnLst>
              <a:rect l="0" t="0" r="r" b="b"/>
              <a:pathLst>
                <a:path w="624" h="173">
                  <a:moveTo>
                    <a:pt x="0" y="173"/>
                  </a:moveTo>
                  <a:lnTo>
                    <a:pt x="0" y="165"/>
                  </a:lnTo>
                  <a:lnTo>
                    <a:pt x="624" y="0"/>
                  </a:lnTo>
                  <a:lnTo>
                    <a:pt x="624" y="8"/>
                  </a:lnTo>
                  <a:lnTo>
                    <a:pt x="0" y="17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0" name="Freeform 39"/>
            <p:cNvSpPr/>
            <p:nvPr/>
          </p:nvSpPr>
          <p:spPr bwMode="auto">
            <a:xfrm>
              <a:off x="2927751" y="2055871"/>
              <a:ext cx="985274" cy="1205112"/>
            </a:xfrm>
            <a:custGeom>
              <a:avLst/>
              <a:gdLst>
                <a:gd name="T0" fmla="*/ 493 w 493"/>
                <a:gd name="T1" fmla="*/ 603 h 603"/>
                <a:gd name="T2" fmla="*/ 0 w 493"/>
                <a:gd name="T3" fmla="*/ 8 h 603"/>
                <a:gd name="T4" fmla="*/ 8 w 493"/>
                <a:gd name="T5" fmla="*/ 0 h 603"/>
                <a:gd name="T6" fmla="*/ 493 w 493"/>
                <a:gd name="T7" fmla="*/ 603 h 603"/>
                <a:gd name="T8" fmla="*/ 493 w 493"/>
                <a:gd name="T9" fmla="*/ 603 h 603"/>
              </a:gdLst>
              <a:ahLst/>
              <a:cxnLst>
                <a:cxn ang="0">
                  <a:pos x="T0" y="T1"/>
                </a:cxn>
                <a:cxn ang="0">
                  <a:pos x="T2" y="T3"/>
                </a:cxn>
                <a:cxn ang="0">
                  <a:pos x="T4" y="T5"/>
                </a:cxn>
                <a:cxn ang="0">
                  <a:pos x="T6" y="T7"/>
                </a:cxn>
                <a:cxn ang="0">
                  <a:pos x="T8" y="T9"/>
                </a:cxn>
              </a:cxnLst>
              <a:rect l="0" t="0" r="r" b="b"/>
              <a:pathLst>
                <a:path w="493" h="603">
                  <a:moveTo>
                    <a:pt x="493" y="603"/>
                  </a:moveTo>
                  <a:lnTo>
                    <a:pt x="0" y="8"/>
                  </a:lnTo>
                  <a:lnTo>
                    <a:pt x="8" y="0"/>
                  </a:lnTo>
                  <a:lnTo>
                    <a:pt x="493" y="603"/>
                  </a:lnTo>
                  <a:lnTo>
                    <a:pt x="493" y="60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1" name="Freeform 40"/>
            <p:cNvSpPr/>
            <p:nvPr/>
          </p:nvSpPr>
          <p:spPr bwMode="auto">
            <a:xfrm>
              <a:off x="3897035" y="1726114"/>
              <a:ext cx="293784" cy="1534868"/>
            </a:xfrm>
            <a:custGeom>
              <a:avLst/>
              <a:gdLst>
                <a:gd name="T0" fmla="*/ 8 w 147"/>
                <a:gd name="T1" fmla="*/ 768 h 768"/>
                <a:gd name="T2" fmla="*/ 0 w 147"/>
                <a:gd name="T3" fmla="*/ 768 h 768"/>
                <a:gd name="T4" fmla="*/ 139 w 147"/>
                <a:gd name="T5" fmla="*/ 0 h 768"/>
                <a:gd name="T6" fmla="*/ 147 w 147"/>
                <a:gd name="T7" fmla="*/ 0 h 768"/>
                <a:gd name="T8" fmla="*/ 8 w 147"/>
                <a:gd name="T9" fmla="*/ 768 h 768"/>
              </a:gdLst>
              <a:ahLst/>
              <a:cxnLst>
                <a:cxn ang="0">
                  <a:pos x="T0" y="T1"/>
                </a:cxn>
                <a:cxn ang="0">
                  <a:pos x="T2" y="T3"/>
                </a:cxn>
                <a:cxn ang="0">
                  <a:pos x="T4" y="T5"/>
                </a:cxn>
                <a:cxn ang="0">
                  <a:pos x="T6" y="T7"/>
                </a:cxn>
                <a:cxn ang="0">
                  <a:pos x="T8" y="T9"/>
                </a:cxn>
              </a:cxnLst>
              <a:rect l="0" t="0" r="r" b="b"/>
              <a:pathLst>
                <a:path w="147" h="768">
                  <a:moveTo>
                    <a:pt x="8" y="768"/>
                  </a:moveTo>
                  <a:lnTo>
                    <a:pt x="0" y="768"/>
                  </a:lnTo>
                  <a:lnTo>
                    <a:pt x="139" y="0"/>
                  </a:lnTo>
                  <a:lnTo>
                    <a:pt x="147" y="0"/>
                  </a:lnTo>
                  <a:lnTo>
                    <a:pt x="8" y="76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2" name="Freeform 41"/>
            <p:cNvSpPr/>
            <p:nvPr/>
          </p:nvSpPr>
          <p:spPr bwMode="auto">
            <a:xfrm>
              <a:off x="4190819" y="1726114"/>
              <a:ext cx="1494898" cy="147891"/>
            </a:xfrm>
            <a:custGeom>
              <a:avLst/>
              <a:gdLst>
                <a:gd name="T0" fmla="*/ 748 w 748"/>
                <a:gd name="T1" fmla="*/ 74 h 74"/>
                <a:gd name="T2" fmla="*/ 0 w 748"/>
                <a:gd name="T3" fmla="*/ 8 h 74"/>
                <a:gd name="T4" fmla="*/ 0 w 748"/>
                <a:gd name="T5" fmla="*/ 0 h 74"/>
                <a:gd name="T6" fmla="*/ 748 w 748"/>
                <a:gd name="T7" fmla="*/ 66 h 74"/>
                <a:gd name="T8" fmla="*/ 748 w 748"/>
                <a:gd name="T9" fmla="*/ 74 h 74"/>
              </a:gdLst>
              <a:ahLst/>
              <a:cxnLst>
                <a:cxn ang="0">
                  <a:pos x="T0" y="T1"/>
                </a:cxn>
                <a:cxn ang="0">
                  <a:pos x="T2" y="T3"/>
                </a:cxn>
                <a:cxn ang="0">
                  <a:pos x="T4" y="T5"/>
                </a:cxn>
                <a:cxn ang="0">
                  <a:pos x="T6" y="T7"/>
                </a:cxn>
                <a:cxn ang="0">
                  <a:pos x="T8" y="T9"/>
                </a:cxn>
              </a:cxnLst>
              <a:rect l="0" t="0" r="r" b="b"/>
              <a:pathLst>
                <a:path w="748" h="74">
                  <a:moveTo>
                    <a:pt x="748" y="74"/>
                  </a:moveTo>
                  <a:lnTo>
                    <a:pt x="0" y="8"/>
                  </a:lnTo>
                  <a:lnTo>
                    <a:pt x="0" y="0"/>
                  </a:lnTo>
                  <a:lnTo>
                    <a:pt x="748" y="66"/>
                  </a:lnTo>
                  <a:lnTo>
                    <a:pt x="748" y="7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3" name="Freeform 42"/>
            <p:cNvSpPr/>
            <p:nvPr/>
          </p:nvSpPr>
          <p:spPr bwMode="auto">
            <a:xfrm>
              <a:off x="5389935" y="1874005"/>
              <a:ext cx="295782" cy="1534868"/>
            </a:xfrm>
            <a:custGeom>
              <a:avLst/>
              <a:gdLst>
                <a:gd name="T0" fmla="*/ 0 w 148"/>
                <a:gd name="T1" fmla="*/ 768 h 768"/>
                <a:gd name="T2" fmla="*/ 0 w 148"/>
                <a:gd name="T3" fmla="*/ 768 h 768"/>
                <a:gd name="T4" fmla="*/ 148 w 148"/>
                <a:gd name="T5" fmla="*/ 0 h 768"/>
                <a:gd name="T6" fmla="*/ 148 w 148"/>
                <a:gd name="T7" fmla="*/ 0 h 768"/>
                <a:gd name="T8" fmla="*/ 0 w 148"/>
                <a:gd name="T9" fmla="*/ 768 h 768"/>
              </a:gdLst>
              <a:ahLst/>
              <a:cxnLst>
                <a:cxn ang="0">
                  <a:pos x="T0" y="T1"/>
                </a:cxn>
                <a:cxn ang="0">
                  <a:pos x="T2" y="T3"/>
                </a:cxn>
                <a:cxn ang="0">
                  <a:pos x="T4" y="T5"/>
                </a:cxn>
                <a:cxn ang="0">
                  <a:pos x="T6" y="T7"/>
                </a:cxn>
                <a:cxn ang="0">
                  <a:pos x="T8" y="T9"/>
                </a:cxn>
              </a:cxnLst>
              <a:rect l="0" t="0" r="r" b="b"/>
              <a:pathLst>
                <a:path w="148" h="768">
                  <a:moveTo>
                    <a:pt x="0" y="768"/>
                  </a:moveTo>
                  <a:lnTo>
                    <a:pt x="0" y="768"/>
                  </a:lnTo>
                  <a:lnTo>
                    <a:pt x="148" y="0"/>
                  </a:lnTo>
                  <a:lnTo>
                    <a:pt x="148" y="0"/>
                  </a:lnTo>
                  <a:lnTo>
                    <a:pt x="0" y="768"/>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4" name="Freeform 43"/>
            <p:cNvSpPr/>
            <p:nvPr/>
          </p:nvSpPr>
          <p:spPr bwMode="auto">
            <a:xfrm>
              <a:off x="5685717" y="1874005"/>
              <a:ext cx="1149153" cy="1239086"/>
            </a:xfrm>
            <a:custGeom>
              <a:avLst/>
              <a:gdLst>
                <a:gd name="T0" fmla="*/ 567 w 575"/>
                <a:gd name="T1" fmla="*/ 620 h 620"/>
                <a:gd name="T2" fmla="*/ 0 w 575"/>
                <a:gd name="T3" fmla="*/ 8 h 620"/>
                <a:gd name="T4" fmla="*/ 0 w 575"/>
                <a:gd name="T5" fmla="*/ 0 h 620"/>
                <a:gd name="T6" fmla="*/ 575 w 575"/>
                <a:gd name="T7" fmla="*/ 620 h 620"/>
                <a:gd name="T8" fmla="*/ 567 w 575"/>
                <a:gd name="T9" fmla="*/ 620 h 620"/>
              </a:gdLst>
              <a:ahLst/>
              <a:cxnLst>
                <a:cxn ang="0">
                  <a:pos x="T0" y="T1"/>
                </a:cxn>
                <a:cxn ang="0">
                  <a:pos x="T2" y="T3"/>
                </a:cxn>
                <a:cxn ang="0">
                  <a:pos x="T4" y="T5"/>
                </a:cxn>
                <a:cxn ang="0">
                  <a:pos x="T6" y="T7"/>
                </a:cxn>
                <a:cxn ang="0">
                  <a:pos x="T8" y="T9"/>
                </a:cxn>
              </a:cxnLst>
              <a:rect l="0" t="0" r="r" b="b"/>
              <a:pathLst>
                <a:path w="575" h="620">
                  <a:moveTo>
                    <a:pt x="567" y="620"/>
                  </a:moveTo>
                  <a:lnTo>
                    <a:pt x="0" y="8"/>
                  </a:lnTo>
                  <a:lnTo>
                    <a:pt x="0" y="0"/>
                  </a:lnTo>
                  <a:lnTo>
                    <a:pt x="575" y="620"/>
                  </a:lnTo>
                  <a:lnTo>
                    <a:pt x="567" y="62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dirty="0">
                <a:latin typeface="黑体" panose="02010609060101010101" charset="-122"/>
                <a:ea typeface="黑体" panose="02010609060101010101" charset="-122"/>
              </a:endParaRPr>
            </a:p>
          </p:txBody>
        </p:sp>
        <p:sp>
          <p:nvSpPr>
            <p:cNvPr id="55" name="Freeform 44"/>
            <p:cNvSpPr/>
            <p:nvPr/>
          </p:nvSpPr>
          <p:spPr bwMode="auto">
            <a:xfrm>
              <a:off x="3960988" y="1874005"/>
              <a:ext cx="1724729" cy="1337014"/>
            </a:xfrm>
            <a:custGeom>
              <a:avLst/>
              <a:gdLst>
                <a:gd name="T0" fmla="*/ 9 w 863"/>
                <a:gd name="T1" fmla="*/ 669 h 669"/>
                <a:gd name="T2" fmla="*/ 0 w 863"/>
                <a:gd name="T3" fmla="*/ 669 h 669"/>
                <a:gd name="T4" fmla="*/ 863 w 863"/>
                <a:gd name="T5" fmla="*/ 0 h 669"/>
                <a:gd name="T6" fmla="*/ 863 w 863"/>
                <a:gd name="T7" fmla="*/ 8 h 669"/>
                <a:gd name="T8" fmla="*/ 9 w 863"/>
                <a:gd name="T9" fmla="*/ 669 h 669"/>
              </a:gdLst>
              <a:ahLst/>
              <a:cxnLst>
                <a:cxn ang="0">
                  <a:pos x="T0" y="T1"/>
                </a:cxn>
                <a:cxn ang="0">
                  <a:pos x="T2" y="T3"/>
                </a:cxn>
                <a:cxn ang="0">
                  <a:pos x="T4" y="T5"/>
                </a:cxn>
                <a:cxn ang="0">
                  <a:pos x="T6" y="T7"/>
                </a:cxn>
                <a:cxn ang="0">
                  <a:pos x="T8" y="T9"/>
                </a:cxn>
              </a:cxnLst>
              <a:rect l="0" t="0" r="r" b="b"/>
              <a:pathLst>
                <a:path w="863" h="669">
                  <a:moveTo>
                    <a:pt x="9" y="669"/>
                  </a:moveTo>
                  <a:lnTo>
                    <a:pt x="0" y="669"/>
                  </a:lnTo>
                  <a:lnTo>
                    <a:pt x="863" y="0"/>
                  </a:lnTo>
                  <a:lnTo>
                    <a:pt x="863" y="8"/>
                  </a:lnTo>
                  <a:lnTo>
                    <a:pt x="9" y="66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6" name="Freeform 45"/>
            <p:cNvSpPr/>
            <p:nvPr/>
          </p:nvSpPr>
          <p:spPr bwMode="auto">
            <a:xfrm>
              <a:off x="4174831" y="1726114"/>
              <a:ext cx="1215104" cy="1716734"/>
            </a:xfrm>
            <a:custGeom>
              <a:avLst/>
              <a:gdLst>
                <a:gd name="T0" fmla="*/ 608 w 608"/>
                <a:gd name="T1" fmla="*/ 859 h 859"/>
                <a:gd name="T2" fmla="*/ 0 w 608"/>
                <a:gd name="T3" fmla="*/ 0 h 859"/>
                <a:gd name="T4" fmla="*/ 8 w 608"/>
                <a:gd name="T5" fmla="*/ 0 h 859"/>
                <a:gd name="T6" fmla="*/ 608 w 608"/>
                <a:gd name="T7" fmla="*/ 859 h 859"/>
                <a:gd name="T8" fmla="*/ 608 w 608"/>
                <a:gd name="T9" fmla="*/ 859 h 859"/>
              </a:gdLst>
              <a:ahLst/>
              <a:cxnLst>
                <a:cxn ang="0">
                  <a:pos x="T0" y="T1"/>
                </a:cxn>
                <a:cxn ang="0">
                  <a:pos x="T2" y="T3"/>
                </a:cxn>
                <a:cxn ang="0">
                  <a:pos x="T4" y="T5"/>
                </a:cxn>
                <a:cxn ang="0">
                  <a:pos x="T6" y="T7"/>
                </a:cxn>
                <a:cxn ang="0">
                  <a:pos x="T8" y="T9"/>
                </a:cxn>
              </a:cxnLst>
              <a:rect l="0" t="0" r="r" b="b"/>
              <a:pathLst>
                <a:path w="608" h="859">
                  <a:moveTo>
                    <a:pt x="608" y="859"/>
                  </a:moveTo>
                  <a:lnTo>
                    <a:pt x="0" y="0"/>
                  </a:lnTo>
                  <a:lnTo>
                    <a:pt x="8" y="0"/>
                  </a:lnTo>
                  <a:lnTo>
                    <a:pt x="608" y="859"/>
                  </a:lnTo>
                  <a:lnTo>
                    <a:pt x="608" y="85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7" name="Freeform 46"/>
            <p:cNvSpPr/>
            <p:nvPr/>
          </p:nvSpPr>
          <p:spPr bwMode="auto">
            <a:xfrm>
              <a:off x="5685717" y="1874005"/>
              <a:ext cx="147891" cy="2708003"/>
            </a:xfrm>
            <a:custGeom>
              <a:avLst/>
              <a:gdLst>
                <a:gd name="T0" fmla="*/ 66 w 74"/>
                <a:gd name="T1" fmla="*/ 1355 h 1355"/>
                <a:gd name="T2" fmla="*/ 0 w 74"/>
                <a:gd name="T3" fmla="*/ 8 h 1355"/>
                <a:gd name="T4" fmla="*/ 0 w 74"/>
                <a:gd name="T5" fmla="*/ 0 h 1355"/>
                <a:gd name="T6" fmla="*/ 74 w 74"/>
                <a:gd name="T7" fmla="*/ 1355 h 1355"/>
                <a:gd name="T8" fmla="*/ 66 w 74"/>
                <a:gd name="T9" fmla="*/ 1355 h 1355"/>
              </a:gdLst>
              <a:ahLst/>
              <a:cxnLst>
                <a:cxn ang="0">
                  <a:pos x="T0" y="T1"/>
                </a:cxn>
                <a:cxn ang="0">
                  <a:pos x="T2" y="T3"/>
                </a:cxn>
                <a:cxn ang="0">
                  <a:pos x="T4" y="T5"/>
                </a:cxn>
                <a:cxn ang="0">
                  <a:pos x="T6" y="T7"/>
                </a:cxn>
                <a:cxn ang="0">
                  <a:pos x="T8" y="T9"/>
                </a:cxn>
              </a:cxnLst>
              <a:rect l="0" t="0" r="r" b="b"/>
              <a:pathLst>
                <a:path w="74" h="1355">
                  <a:moveTo>
                    <a:pt x="66" y="1355"/>
                  </a:moveTo>
                  <a:lnTo>
                    <a:pt x="0" y="8"/>
                  </a:lnTo>
                  <a:lnTo>
                    <a:pt x="0" y="0"/>
                  </a:lnTo>
                  <a:lnTo>
                    <a:pt x="74" y="1355"/>
                  </a:lnTo>
                  <a:lnTo>
                    <a:pt x="66" y="1355"/>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8" name="Freeform 47"/>
            <p:cNvSpPr/>
            <p:nvPr/>
          </p:nvSpPr>
          <p:spPr bwMode="auto">
            <a:xfrm>
              <a:off x="4322722" y="1874005"/>
              <a:ext cx="1362995" cy="3005783"/>
            </a:xfrm>
            <a:custGeom>
              <a:avLst/>
              <a:gdLst>
                <a:gd name="T0" fmla="*/ 8 w 682"/>
                <a:gd name="T1" fmla="*/ 1504 h 1504"/>
                <a:gd name="T2" fmla="*/ 0 w 682"/>
                <a:gd name="T3" fmla="*/ 1495 h 1504"/>
                <a:gd name="T4" fmla="*/ 682 w 682"/>
                <a:gd name="T5" fmla="*/ 0 h 1504"/>
                <a:gd name="T6" fmla="*/ 682 w 682"/>
                <a:gd name="T7" fmla="*/ 8 h 1504"/>
                <a:gd name="T8" fmla="*/ 8 w 682"/>
                <a:gd name="T9" fmla="*/ 1504 h 1504"/>
              </a:gdLst>
              <a:ahLst/>
              <a:cxnLst>
                <a:cxn ang="0">
                  <a:pos x="T0" y="T1"/>
                </a:cxn>
                <a:cxn ang="0">
                  <a:pos x="T2" y="T3"/>
                </a:cxn>
                <a:cxn ang="0">
                  <a:pos x="T4" y="T5"/>
                </a:cxn>
                <a:cxn ang="0">
                  <a:pos x="T6" y="T7"/>
                </a:cxn>
                <a:cxn ang="0">
                  <a:pos x="T8" y="T9"/>
                </a:cxn>
              </a:cxnLst>
              <a:rect l="0" t="0" r="r" b="b"/>
              <a:pathLst>
                <a:path w="682" h="1504">
                  <a:moveTo>
                    <a:pt x="8" y="1504"/>
                  </a:moveTo>
                  <a:lnTo>
                    <a:pt x="0" y="1495"/>
                  </a:lnTo>
                  <a:lnTo>
                    <a:pt x="682" y="0"/>
                  </a:lnTo>
                  <a:lnTo>
                    <a:pt x="682" y="8"/>
                  </a:lnTo>
                  <a:lnTo>
                    <a:pt x="8" y="150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9" name="Freeform 48"/>
            <p:cNvSpPr/>
            <p:nvPr/>
          </p:nvSpPr>
          <p:spPr bwMode="auto">
            <a:xfrm>
              <a:off x="4190819" y="1726114"/>
              <a:ext cx="2660039" cy="1418953"/>
            </a:xfrm>
            <a:custGeom>
              <a:avLst/>
              <a:gdLst>
                <a:gd name="T0" fmla="*/ 1331 w 1331"/>
                <a:gd name="T1" fmla="*/ 710 h 710"/>
                <a:gd name="T2" fmla="*/ 0 w 1331"/>
                <a:gd name="T3" fmla="*/ 0 h 710"/>
                <a:gd name="T4" fmla="*/ 0 w 1331"/>
                <a:gd name="T5" fmla="*/ 0 h 710"/>
                <a:gd name="T6" fmla="*/ 1331 w 1331"/>
                <a:gd name="T7" fmla="*/ 702 h 710"/>
                <a:gd name="T8" fmla="*/ 1331 w 1331"/>
                <a:gd name="T9" fmla="*/ 710 h 710"/>
              </a:gdLst>
              <a:ahLst/>
              <a:cxnLst>
                <a:cxn ang="0">
                  <a:pos x="T0" y="T1"/>
                </a:cxn>
                <a:cxn ang="0">
                  <a:pos x="T2" y="T3"/>
                </a:cxn>
                <a:cxn ang="0">
                  <a:pos x="T4" y="T5"/>
                </a:cxn>
                <a:cxn ang="0">
                  <a:pos x="T6" y="T7"/>
                </a:cxn>
                <a:cxn ang="0">
                  <a:pos x="T8" y="T9"/>
                </a:cxn>
              </a:cxnLst>
              <a:rect l="0" t="0" r="r" b="b"/>
              <a:pathLst>
                <a:path w="1331" h="710">
                  <a:moveTo>
                    <a:pt x="1331" y="710"/>
                  </a:moveTo>
                  <a:lnTo>
                    <a:pt x="0" y="0"/>
                  </a:lnTo>
                  <a:lnTo>
                    <a:pt x="0" y="0"/>
                  </a:lnTo>
                  <a:lnTo>
                    <a:pt x="1331" y="702"/>
                  </a:lnTo>
                  <a:lnTo>
                    <a:pt x="1331" y="71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0" name="Freeform 49"/>
            <p:cNvSpPr/>
            <p:nvPr/>
          </p:nvSpPr>
          <p:spPr bwMode="auto">
            <a:xfrm>
              <a:off x="3879049" y="3129080"/>
              <a:ext cx="2971810" cy="147891"/>
            </a:xfrm>
            <a:custGeom>
              <a:avLst/>
              <a:gdLst>
                <a:gd name="T0" fmla="*/ 0 w 1487"/>
                <a:gd name="T1" fmla="*/ 74 h 74"/>
                <a:gd name="T2" fmla="*/ 0 w 1487"/>
                <a:gd name="T3" fmla="*/ 66 h 74"/>
                <a:gd name="T4" fmla="*/ 1487 w 1487"/>
                <a:gd name="T5" fmla="*/ 0 h 74"/>
                <a:gd name="T6" fmla="*/ 1487 w 1487"/>
                <a:gd name="T7" fmla="*/ 8 h 74"/>
                <a:gd name="T8" fmla="*/ 0 w 1487"/>
                <a:gd name="T9" fmla="*/ 74 h 74"/>
              </a:gdLst>
              <a:ahLst/>
              <a:cxnLst>
                <a:cxn ang="0">
                  <a:pos x="T0" y="T1"/>
                </a:cxn>
                <a:cxn ang="0">
                  <a:pos x="T2" y="T3"/>
                </a:cxn>
                <a:cxn ang="0">
                  <a:pos x="T4" y="T5"/>
                </a:cxn>
                <a:cxn ang="0">
                  <a:pos x="T6" y="T7"/>
                </a:cxn>
                <a:cxn ang="0">
                  <a:pos x="T8" y="T9"/>
                </a:cxn>
              </a:cxnLst>
              <a:rect l="0" t="0" r="r" b="b"/>
              <a:pathLst>
                <a:path w="1487" h="74">
                  <a:moveTo>
                    <a:pt x="0" y="74"/>
                  </a:moveTo>
                  <a:lnTo>
                    <a:pt x="0" y="66"/>
                  </a:lnTo>
                  <a:lnTo>
                    <a:pt x="1487" y="0"/>
                  </a:lnTo>
                  <a:lnTo>
                    <a:pt x="1487" y="8"/>
                  </a:lnTo>
                  <a:lnTo>
                    <a:pt x="0" y="7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1" name="Freeform 50"/>
            <p:cNvSpPr/>
            <p:nvPr/>
          </p:nvSpPr>
          <p:spPr bwMode="auto">
            <a:xfrm>
              <a:off x="2320199" y="4120348"/>
              <a:ext cx="3479435" cy="527611"/>
            </a:xfrm>
            <a:custGeom>
              <a:avLst/>
              <a:gdLst>
                <a:gd name="T0" fmla="*/ 1741 w 1741"/>
                <a:gd name="T1" fmla="*/ 264 h 264"/>
                <a:gd name="T2" fmla="*/ 0 w 1741"/>
                <a:gd name="T3" fmla="*/ 8 h 264"/>
                <a:gd name="T4" fmla="*/ 0 w 1741"/>
                <a:gd name="T5" fmla="*/ 0 h 264"/>
                <a:gd name="T6" fmla="*/ 1741 w 1741"/>
                <a:gd name="T7" fmla="*/ 256 h 264"/>
                <a:gd name="T8" fmla="*/ 1741 w 1741"/>
                <a:gd name="T9" fmla="*/ 264 h 264"/>
              </a:gdLst>
              <a:ahLst/>
              <a:cxnLst>
                <a:cxn ang="0">
                  <a:pos x="T0" y="T1"/>
                </a:cxn>
                <a:cxn ang="0">
                  <a:pos x="T2" y="T3"/>
                </a:cxn>
                <a:cxn ang="0">
                  <a:pos x="T4" y="T5"/>
                </a:cxn>
                <a:cxn ang="0">
                  <a:pos x="T6" y="T7"/>
                </a:cxn>
                <a:cxn ang="0">
                  <a:pos x="T8" y="T9"/>
                </a:cxn>
              </a:cxnLst>
              <a:rect l="0" t="0" r="r" b="b"/>
              <a:pathLst>
                <a:path w="1741" h="264">
                  <a:moveTo>
                    <a:pt x="1741" y="264"/>
                  </a:moveTo>
                  <a:lnTo>
                    <a:pt x="0" y="8"/>
                  </a:lnTo>
                  <a:lnTo>
                    <a:pt x="0" y="0"/>
                  </a:lnTo>
                  <a:lnTo>
                    <a:pt x="1741" y="256"/>
                  </a:lnTo>
                  <a:lnTo>
                    <a:pt x="1741" y="26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2" name="Oval 141"/>
            <p:cNvSpPr/>
            <p:nvPr/>
          </p:nvSpPr>
          <p:spPr bwMode="auto">
            <a:xfrm>
              <a:off x="4039473" y="4576006"/>
              <a:ext cx="584486" cy="587578"/>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3" name="Oval 143"/>
            <p:cNvSpPr/>
            <p:nvPr/>
          </p:nvSpPr>
          <p:spPr bwMode="auto">
            <a:xfrm>
              <a:off x="5470934" y="1659223"/>
              <a:ext cx="429564" cy="429564"/>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4" name="Oval 23"/>
            <p:cNvSpPr/>
            <p:nvPr/>
          </p:nvSpPr>
          <p:spPr bwMode="auto">
            <a:xfrm>
              <a:off x="2829822" y="1955944"/>
              <a:ext cx="229831" cy="231829"/>
            </a:xfrm>
            <a:prstGeom prst="ellipse">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5" name="Oval 20"/>
            <p:cNvSpPr/>
            <p:nvPr/>
          </p:nvSpPr>
          <p:spPr bwMode="auto">
            <a:xfrm>
              <a:off x="2172308" y="3970458"/>
              <a:ext cx="311770" cy="313769"/>
            </a:xfrm>
            <a:prstGeom prst="ellipse">
              <a:avLst/>
            </a:pr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82" name="ValueShape1"/>
            <p:cNvSpPr/>
            <p:nvPr/>
          </p:nvSpPr>
          <p:spPr bwMode="auto">
            <a:xfrm>
              <a:off x="3455397" y="2804354"/>
              <a:ext cx="913256" cy="913256"/>
            </a:xfrm>
            <a:prstGeom prst="ellipse">
              <a:avLst/>
            </a:prstGeom>
            <a:solidFill>
              <a:schemeClr val="accent1"/>
            </a:solidFill>
            <a:ln w="28575">
              <a:solidFill>
                <a:schemeClr val="bg1"/>
              </a:solidFill>
              <a:round/>
            </a:ln>
          </p:spPr>
          <p:txBody>
            <a:bodyPr vert="horz" wrap="none" lIns="0" tIns="0" rIns="0" bIns="0" anchor="ctr" anchorCtr="0" compatLnSpc="1">
              <a:normAutofit lnSpcReduction="10000"/>
            </a:bodyPr>
            <a:lstStyle/>
            <a:p>
              <a:pPr algn="ctr"/>
              <a:r>
                <a:rPr lang="en-US" altLang="zh-CN" sz="3200" dirty="0">
                  <a:solidFill>
                    <a:schemeClr val="bg1"/>
                  </a:solidFill>
                  <a:latin typeface="黑体" panose="02010609060101010101" charset="-122"/>
                  <a:ea typeface="黑体" panose="02010609060101010101" charset="-122"/>
                </a:rPr>
                <a:t>Text</a:t>
              </a:r>
              <a:endParaRPr lang="en-US" altLang="zh-CN" sz="3200" dirty="0">
                <a:solidFill>
                  <a:schemeClr val="bg1"/>
                </a:solidFill>
                <a:latin typeface="黑体" panose="02010609060101010101" charset="-122"/>
                <a:ea typeface="黑体" panose="02010609060101010101" charset="-122"/>
              </a:endParaRPr>
            </a:p>
          </p:txBody>
        </p:sp>
        <p:sp>
          <p:nvSpPr>
            <p:cNvPr id="83" name="ValueShape2"/>
            <p:cNvSpPr/>
            <p:nvPr/>
          </p:nvSpPr>
          <p:spPr bwMode="auto">
            <a:xfrm>
              <a:off x="6414405" y="2720400"/>
              <a:ext cx="833346" cy="833346"/>
            </a:xfrm>
            <a:prstGeom prst="ellipse">
              <a:avLst/>
            </a:prstGeom>
            <a:solidFill>
              <a:schemeClr val="accent2"/>
            </a:solidFill>
            <a:ln w="28575">
              <a:solidFill>
                <a:schemeClr val="bg1"/>
              </a:solidFill>
              <a:round/>
            </a:ln>
          </p:spPr>
          <p:txBody>
            <a:bodyPr vert="horz" wrap="none" lIns="0" tIns="0" rIns="0" bIns="0" anchor="ctr" anchorCtr="0" compatLnSpc="1">
              <a:normAutofit/>
            </a:bodyPr>
            <a:lstStyle/>
            <a:p>
              <a:pPr algn="ctr"/>
              <a:r>
                <a:rPr lang="en-US" altLang="zh-CN" sz="2800" dirty="0">
                  <a:solidFill>
                    <a:schemeClr val="bg1"/>
                  </a:solidFill>
                  <a:latin typeface="黑体" panose="02010609060101010101" charset="-122"/>
                  <a:ea typeface="黑体" panose="02010609060101010101" charset="-122"/>
                </a:rPr>
                <a:t>Text</a:t>
              </a:r>
              <a:endParaRPr lang="en-US" altLang="zh-CN" sz="2800" dirty="0">
                <a:solidFill>
                  <a:schemeClr val="bg1"/>
                </a:solidFill>
                <a:latin typeface="黑体" panose="02010609060101010101" charset="-122"/>
                <a:ea typeface="黑体" panose="02010609060101010101" charset="-122"/>
              </a:endParaRPr>
            </a:p>
          </p:txBody>
        </p:sp>
        <p:sp>
          <p:nvSpPr>
            <p:cNvPr id="84" name="ValueShape3"/>
            <p:cNvSpPr/>
            <p:nvPr/>
          </p:nvSpPr>
          <p:spPr bwMode="auto">
            <a:xfrm>
              <a:off x="1096263" y="1454623"/>
              <a:ext cx="844762" cy="844762"/>
            </a:xfrm>
            <a:prstGeom prst="ellipse">
              <a:avLst/>
            </a:prstGeom>
            <a:solidFill>
              <a:schemeClr val="accent3"/>
            </a:solidFill>
            <a:ln w="28575">
              <a:solidFill>
                <a:schemeClr val="bg1"/>
              </a:solidFill>
              <a:round/>
            </a:ln>
          </p:spPr>
          <p:txBody>
            <a:bodyPr vert="horz" wrap="none" lIns="0" tIns="0" rIns="0" bIns="0" anchor="ctr" anchorCtr="0" compatLnSpc="1">
              <a:normAutofit/>
            </a:bodyPr>
            <a:lstStyle/>
            <a:p>
              <a:pPr algn="ctr"/>
              <a:r>
                <a:rPr lang="en-US" altLang="zh-CN" dirty="0">
                  <a:solidFill>
                    <a:schemeClr val="bg1"/>
                  </a:solidFill>
                  <a:latin typeface="黑体" panose="02010609060101010101" charset="-122"/>
                  <a:ea typeface="黑体" panose="02010609060101010101" charset="-122"/>
                </a:rPr>
                <a:t>Text</a:t>
              </a:r>
              <a:endParaRPr lang="en-US" altLang="zh-CN" dirty="0">
                <a:solidFill>
                  <a:schemeClr val="bg1"/>
                </a:solidFill>
                <a:latin typeface="黑体" panose="02010609060101010101" charset="-122"/>
                <a:ea typeface="黑体" panose="02010609060101010101" charset="-122"/>
              </a:endParaRPr>
            </a:p>
          </p:txBody>
        </p:sp>
        <p:sp>
          <p:nvSpPr>
            <p:cNvPr id="85" name="ValueShape4"/>
            <p:cNvSpPr/>
            <p:nvPr/>
          </p:nvSpPr>
          <p:spPr bwMode="auto">
            <a:xfrm>
              <a:off x="743601" y="4125380"/>
              <a:ext cx="913256" cy="913256"/>
            </a:xfrm>
            <a:prstGeom prst="ellipse">
              <a:avLst/>
            </a:prstGeom>
            <a:solidFill>
              <a:schemeClr val="accent4"/>
            </a:solidFill>
            <a:ln w="28575">
              <a:solidFill>
                <a:schemeClr val="bg1"/>
              </a:solidFill>
              <a:round/>
            </a:ln>
          </p:spPr>
          <p:txBody>
            <a:bodyPr vert="horz" wrap="none" lIns="0" tIns="0" rIns="0" bIns="0" anchor="ctr" anchorCtr="0" compatLnSpc="1">
              <a:normAutofit/>
            </a:bodyPr>
            <a:lstStyle/>
            <a:p>
              <a:pPr algn="ctr"/>
              <a:r>
                <a:rPr lang="en-US" altLang="zh-CN" sz="2400" dirty="0">
                  <a:solidFill>
                    <a:schemeClr val="bg1"/>
                  </a:solidFill>
                  <a:latin typeface="黑体" panose="02010609060101010101" charset="-122"/>
                  <a:ea typeface="黑体" panose="02010609060101010101" charset="-122"/>
                </a:rPr>
                <a:t>Text</a:t>
              </a:r>
              <a:endParaRPr lang="en-US" altLang="zh-CN" sz="2400" dirty="0">
                <a:solidFill>
                  <a:schemeClr val="bg1"/>
                </a:solidFill>
                <a:latin typeface="黑体" panose="02010609060101010101" charset="-122"/>
                <a:ea typeface="黑体" panose="02010609060101010101" charset="-122"/>
              </a:endParaRPr>
            </a:p>
          </p:txBody>
        </p:sp>
        <p:sp>
          <p:nvSpPr>
            <p:cNvPr id="86" name="ValueShape5"/>
            <p:cNvSpPr/>
            <p:nvPr/>
          </p:nvSpPr>
          <p:spPr bwMode="auto">
            <a:xfrm>
              <a:off x="3851770" y="1420875"/>
              <a:ext cx="662111" cy="662111"/>
            </a:xfrm>
            <a:prstGeom prst="ellipse">
              <a:avLst/>
            </a:prstGeom>
            <a:solidFill>
              <a:schemeClr val="accent5"/>
            </a:solidFill>
            <a:ln w="28575">
              <a:solidFill>
                <a:schemeClr val="bg1"/>
              </a:solidFill>
              <a:round/>
            </a:ln>
          </p:spPr>
          <p:txBody>
            <a:bodyPr vert="horz" wrap="none" lIns="0" tIns="0" rIns="0" bIns="0" anchor="ctr" anchorCtr="0" compatLnSpc="1">
              <a:normAutofit/>
            </a:bodyPr>
            <a:lstStyle/>
            <a:p>
              <a:pPr algn="ctr"/>
              <a:r>
                <a:rPr lang="en-US" altLang="zh-CN" sz="1600" dirty="0">
                  <a:solidFill>
                    <a:schemeClr val="bg1"/>
                  </a:solidFill>
                  <a:latin typeface="黑体" panose="02010609060101010101" charset="-122"/>
                  <a:ea typeface="黑体" panose="02010609060101010101" charset="-122"/>
                </a:rPr>
                <a:t>Text</a:t>
              </a:r>
              <a:endParaRPr lang="en-US" altLang="zh-CN" sz="1600" dirty="0">
                <a:solidFill>
                  <a:schemeClr val="bg1"/>
                </a:solidFill>
                <a:latin typeface="黑体" panose="02010609060101010101" charset="-122"/>
                <a:ea typeface="黑体" panose="02010609060101010101" charset="-122"/>
              </a:endParaRPr>
            </a:p>
          </p:txBody>
        </p:sp>
      </p:grpSp>
      <p:sp>
        <p:nvSpPr>
          <p:cNvPr id="2" name="矩形 1"/>
          <p:cNvSpPr/>
          <p:nvPr/>
        </p:nvSpPr>
        <p:spPr>
          <a:xfrm>
            <a:off x="7476490" y="381635"/>
            <a:ext cx="4150995" cy="1291590"/>
          </a:xfrm>
          <a:prstGeom prst="rect">
            <a:avLst/>
          </a:prstGeom>
        </p:spPr>
        <p:txBody>
          <a:bodyPr wrap="square">
            <a:spAutoFit/>
          </a:bodyPr>
          <a:lstStyle/>
          <a:p>
            <a:pPr>
              <a:lnSpc>
                <a:spcPct val="150000"/>
              </a:lnSpc>
            </a:pPr>
            <a:r>
              <a:rPr lang="en-US" alt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1.</a:t>
            </a:r>
            <a:r>
              <a:rPr lang="zh-CN" altLang="en-US"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专业程度高</a:t>
            </a:r>
            <a:endParaRPr lang="zh-CN" altLang="en-US"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a:p>
            <a:pPr>
              <a:lnSpc>
                <a:spcPct val="150000"/>
              </a:lnSpc>
            </a:pP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五大类纠纷进行梳理和整合，适用领域的专业性更强，涉及范围更广</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p:txBody>
      </p:sp>
      <p:sp>
        <p:nvSpPr>
          <p:cNvPr id="87" name="矩形 86"/>
          <p:cNvSpPr/>
          <p:nvPr/>
        </p:nvSpPr>
        <p:spPr>
          <a:xfrm>
            <a:off x="7476490" y="1560354"/>
            <a:ext cx="4079240" cy="1291590"/>
          </a:xfrm>
          <a:prstGeom prst="rect">
            <a:avLst/>
          </a:prstGeom>
        </p:spPr>
        <p:txBody>
          <a:bodyPr wrap="square">
            <a:spAutoFit/>
          </a:bodyPr>
          <a:lstStyle/>
          <a:p>
            <a:pPr>
              <a:lnSpc>
                <a:spcPct val="150000"/>
              </a:lnSpc>
            </a:pPr>
            <a:r>
              <a:rPr lang="en-US" alt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2.</a:t>
            </a:r>
            <a:r>
              <a:rPr 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细分程度更精准</a:t>
            </a:r>
            <a:endParaRPr 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a:p>
            <a:pPr>
              <a:lnSpc>
                <a:spcPct val="150000"/>
              </a:lnSpc>
            </a:pPr>
            <a:r>
              <a:rPr 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对航空运输领域案例及法律法规规等问题进行了全面地整合</a:t>
            </a:r>
            <a:endParaRPr 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p:txBody>
      </p:sp>
      <p:sp>
        <p:nvSpPr>
          <p:cNvPr id="88" name="矩形 87"/>
          <p:cNvSpPr/>
          <p:nvPr/>
        </p:nvSpPr>
        <p:spPr>
          <a:xfrm>
            <a:off x="7476490" y="2755582"/>
            <a:ext cx="4074160" cy="1660525"/>
          </a:xfrm>
          <a:prstGeom prst="rect">
            <a:avLst/>
          </a:prstGeom>
        </p:spPr>
        <p:txBody>
          <a:bodyPr wrap="square">
            <a:spAutoFit/>
          </a:bodyPr>
          <a:lstStyle/>
          <a:p>
            <a:pPr>
              <a:lnSpc>
                <a:spcPct val="150000"/>
              </a:lnSpc>
            </a:pPr>
            <a:r>
              <a:rPr lang="en-US" alt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3.</a:t>
            </a:r>
            <a:r>
              <a:rPr 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智力支持更全面</a:t>
            </a:r>
            <a:endParaRPr 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a:p>
            <a:pPr>
              <a:lnSpc>
                <a:spcPct val="150000"/>
              </a:lnSpc>
            </a:pPr>
            <a:r>
              <a:rPr 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融入python语言架构，利用tensflow搭建深度神经网络，结合预测算法完成模型的训练与验证</a:t>
            </a:r>
            <a:endParaRPr 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p:txBody>
      </p:sp>
      <p:sp>
        <p:nvSpPr>
          <p:cNvPr id="89" name="矩形 88"/>
          <p:cNvSpPr/>
          <p:nvPr/>
        </p:nvSpPr>
        <p:spPr>
          <a:xfrm>
            <a:off x="7476490" y="4178141"/>
            <a:ext cx="4003040" cy="1660525"/>
          </a:xfrm>
          <a:prstGeom prst="rect">
            <a:avLst/>
          </a:prstGeom>
        </p:spPr>
        <p:txBody>
          <a:bodyPr wrap="square">
            <a:spAutoFit/>
          </a:bodyPr>
          <a:lstStyle/>
          <a:p>
            <a:pPr>
              <a:lnSpc>
                <a:spcPct val="150000"/>
              </a:lnSpc>
            </a:pPr>
            <a:r>
              <a:rPr lang="en-US" alt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4.</a:t>
            </a:r>
            <a:r>
              <a:rPr 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人性化程度更高</a:t>
            </a:r>
            <a:endParaRPr 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a:p>
            <a:pPr>
              <a:lnSpc>
                <a:spcPct val="150000"/>
              </a:lnSpc>
            </a:pPr>
            <a:r>
              <a:rPr 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统计项目、图表类型的个性化选择，实现数据的多元组合，从而满足用户多维度分析案例的需求。</a:t>
            </a:r>
            <a:endParaRPr 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p:txBody>
      </p:sp>
      <p:sp>
        <p:nvSpPr>
          <p:cNvPr id="90" name="矩形 89"/>
          <p:cNvSpPr/>
          <p:nvPr/>
        </p:nvSpPr>
        <p:spPr>
          <a:xfrm>
            <a:off x="7476490" y="5654675"/>
            <a:ext cx="3922395" cy="922020"/>
          </a:xfrm>
          <a:prstGeom prst="rect">
            <a:avLst/>
          </a:prstGeom>
        </p:spPr>
        <p:txBody>
          <a:bodyPr wrap="square">
            <a:spAutoFit/>
          </a:bodyPr>
          <a:lstStyle/>
          <a:p>
            <a:pPr>
              <a:lnSpc>
                <a:spcPct val="150000"/>
              </a:lnSpc>
            </a:pPr>
            <a:r>
              <a:rPr lang="en-US" alt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5.</a:t>
            </a:r>
            <a:r>
              <a:rPr 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用户分布更广泛</a:t>
            </a:r>
            <a:endParaRPr lang="zh-CN" sz="2000" b="1"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a:p>
            <a:pPr>
              <a:lnSpc>
                <a:spcPct val="150000"/>
              </a:lnSpc>
            </a:pPr>
            <a:r>
              <a:rPr 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 此平台的可适用性强，潜在用户量大。</a:t>
            </a:r>
            <a:endParaRPr lang="zh-CN"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p:txBody>
      </p:sp>
      <p:pic>
        <p:nvPicPr>
          <p:cNvPr id="3" name="图片 2"/>
          <p:cNvPicPr>
            <a:picLocks noChangeAspect="1"/>
          </p:cNvPicPr>
          <p:nvPr/>
        </p:nvPicPr>
        <p:blipFill>
          <a:blip r:embed="rId1"/>
          <a:stretch>
            <a:fillRect/>
          </a:stretch>
        </p:blipFill>
        <p:spPr>
          <a:xfrm>
            <a:off x="986155" y="1617345"/>
            <a:ext cx="5722620" cy="3535680"/>
          </a:xfrm>
          <a:prstGeom prst="rect">
            <a:avLst/>
          </a:prstGeom>
        </p:spPr>
      </p:pic>
      <p:pic>
        <p:nvPicPr>
          <p:cNvPr id="5" name="图片 4"/>
          <p:cNvPicPr>
            <a:picLocks noChangeAspect="1"/>
          </p:cNvPicPr>
          <p:nvPr/>
        </p:nvPicPr>
        <p:blipFill>
          <a:blip r:embed="rId2"/>
          <a:stretch>
            <a:fillRect/>
          </a:stretch>
        </p:blipFill>
        <p:spPr>
          <a:xfrm>
            <a:off x="986155" y="1535430"/>
            <a:ext cx="5730240" cy="366395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0-#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wipe(left)">
                                      <p:cBhvr>
                                        <p:cTn id="26" dur="500"/>
                                        <p:tgtEl>
                                          <p:spTgt spid="6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left)">
                                      <p:cBhvr>
                                        <p:cTn id="29" dur="500"/>
                                        <p:tgtEl>
                                          <p:spTgt spid="6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left)">
                                      <p:cBhvr>
                                        <p:cTn id="32" dur="500"/>
                                        <p:tgtEl>
                                          <p:spTgt spid="68"/>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left)">
                                      <p:cBhvr>
                                        <p:cTn id="35" dur="500"/>
                                        <p:tgtEl>
                                          <p:spTgt spid="6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wipe(left)">
                                      <p:cBhvr>
                                        <p:cTn id="38" dur="500"/>
                                        <p:tgtEl>
                                          <p:spTgt spid="7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left)">
                                      <p:cBhvr>
                                        <p:cTn id="44" dur="500"/>
                                        <p:tgtEl>
                                          <p:spTgt spid="7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wipe(left)">
                                      <p:cBhvr>
                                        <p:cTn id="50" dur="500"/>
                                        <p:tgtEl>
                                          <p:spTgt spid="7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wipe(left)">
                                      <p:cBhvr>
                                        <p:cTn id="53" dur="500"/>
                                        <p:tgtEl>
                                          <p:spTgt spid="75"/>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wipe(left)">
                                      <p:cBhvr>
                                        <p:cTn id="56" dur="500"/>
                                        <p:tgtEl>
                                          <p:spTgt spid="7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left)">
                                      <p:cBhvr>
                                        <p:cTn id="59" dur="500"/>
                                        <p:tgtEl>
                                          <p:spTgt spid="7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wipe(left)">
                                      <p:cBhvr>
                                        <p:cTn id="62" dur="500"/>
                                        <p:tgtEl>
                                          <p:spTgt spid="78"/>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wipe(left)">
                                      <p:cBhvr>
                                        <p:cTn id="65" dur="500"/>
                                        <p:tgtEl>
                                          <p:spTgt spid="7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80"/>
                                        </p:tgtEl>
                                        <p:attrNameLst>
                                          <p:attrName>style.visibility</p:attrName>
                                        </p:attrNameLst>
                                      </p:cBhvr>
                                      <p:to>
                                        <p:strVal val="visible"/>
                                      </p:to>
                                    </p:set>
                                    <p:animEffect transition="in" filter="wipe(left)">
                                      <p:cBhvr>
                                        <p:cTn id="68" dur="500"/>
                                        <p:tgtEl>
                                          <p:spTgt spid="80"/>
                                        </p:tgtEl>
                                      </p:cBhvr>
                                    </p:animEffect>
                                  </p:childTnLst>
                                </p:cTn>
                              </p:par>
                              <p:par>
                                <p:cTn id="69" presetID="22" presetClass="entr" presetSubtype="8"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wipe(left)">
                                      <p:cBhvr>
                                        <p:cTn id="71" dur="500"/>
                                        <p:tgtEl>
                                          <p:spTgt spid="81"/>
                                        </p:tgtEl>
                                      </p:cBhvr>
                                    </p:animEffect>
                                  </p:childTnLst>
                                </p:cTn>
                              </p:par>
                            </p:childTnLst>
                          </p:cTn>
                        </p:par>
                        <p:par>
                          <p:cTn id="72" fill="hold">
                            <p:stCondLst>
                              <p:cond delay="500"/>
                            </p:stCondLst>
                            <p:childTnLst>
                              <p:par>
                                <p:cTn id="73" presetID="2" presetClass="entr" presetSubtype="2" fill="hold" grpId="0" nodeType="afterEffect">
                                  <p:stCondLst>
                                    <p:cond delay="0"/>
                                  </p:stCondLst>
                                  <p:childTnLst>
                                    <p:set>
                                      <p:cBhvr>
                                        <p:cTn id="74" dur="1" fill="hold">
                                          <p:stCondLst>
                                            <p:cond delay="0"/>
                                          </p:stCondLst>
                                        </p:cTn>
                                        <p:tgtEl>
                                          <p:spTgt spid="2"/>
                                        </p:tgtEl>
                                        <p:attrNameLst>
                                          <p:attrName>style.visibility</p:attrName>
                                        </p:attrNameLst>
                                      </p:cBhvr>
                                      <p:to>
                                        <p:strVal val="visible"/>
                                      </p:to>
                                    </p:set>
                                    <p:anim calcmode="lin" valueType="num">
                                      <p:cBhvr additive="base">
                                        <p:cTn id="75" dur="500" fill="hold"/>
                                        <p:tgtEl>
                                          <p:spTgt spid="2"/>
                                        </p:tgtEl>
                                        <p:attrNameLst>
                                          <p:attrName>ppt_x</p:attrName>
                                        </p:attrNameLst>
                                      </p:cBhvr>
                                      <p:tavLst>
                                        <p:tav tm="0">
                                          <p:val>
                                            <p:strVal val="1+#ppt_w/2"/>
                                          </p:val>
                                        </p:tav>
                                        <p:tav tm="100000">
                                          <p:val>
                                            <p:strVal val="#ppt_x"/>
                                          </p:val>
                                        </p:tav>
                                      </p:tavLst>
                                    </p:anim>
                                    <p:anim calcmode="lin" valueType="num">
                                      <p:cBhvr additive="base">
                                        <p:cTn id="76" dur="500" fill="hold"/>
                                        <p:tgtEl>
                                          <p:spTgt spid="2"/>
                                        </p:tgtEl>
                                        <p:attrNameLst>
                                          <p:attrName>ppt_y</p:attrName>
                                        </p:attrNameLst>
                                      </p:cBhvr>
                                      <p:tavLst>
                                        <p:tav tm="0">
                                          <p:val>
                                            <p:strVal val="#ppt_y"/>
                                          </p:val>
                                        </p:tav>
                                        <p:tav tm="100000">
                                          <p:val>
                                            <p:strVal val="#ppt_y"/>
                                          </p:val>
                                        </p:tav>
                                      </p:tavLst>
                                    </p:anim>
                                  </p:childTnLst>
                                </p:cTn>
                              </p:par>
                            </p:childTnLst>
                          </p:cTn>
                        </p:par>
                        <p:par>
                          <p:cTn id="77" fill="hold">
                            <p:stCondLst>
                              <p:cond delay="1000"/>
                            </p:stCondLst>
                            <p:childTnLst>
                              <p:par>
                                <p:cTn id="78" presetID="2" presetClass="entr" presetSubtype="2" fill="hold" grpId="0" nodeType="afterEffect">
                                  <p:stCondLst>
                                    <p:cond delay="0"/>
                                  </p:stCondLst>
                                  <p:childTnLst>
                                    <p:set>
                                      <p:cBhvr>
                                        <p:cTn id="79" dur="1" fill="hold">
                                          <p:stCondLst>
                                            <p:cond delay="0"/>
                                          </p:stCondLst>
                                        </p:cTn>
                                        <p:tgtEl>
                                          <p:spTgt spid="87"/>
                                        </p:tgtEl>
                                        <p:attrNameLst>
                                          <p:attrName>style.visibility</p:attrName>
                                        </p:attrNameLst>
                                      </p:cBhvr>
                                      <p:to>
                                        <p:strVal val="visible"/>
                                      </p:to>
                                    </p:set>
                                    <p:anim calcmode="lin" valueType="num">
                                      <p:cBhvr additive="base">
                                        <p:cTn id="80" dur="500" fill="hold"/>
                                        <p:tgtEl>
                                          <p:spTgt spid="87"/>
                                        </p:tgtEl>
                                        <p:attrNameLst>
                                          <p:attrName>ppt_x</p:attrName>
                                        </p:attrNameLst>
                                      </p:cBhvr>
                                      <p:tavLst>
                                        <p:tav tm="0">
                                          <p:val>
                                            <p:strVal val="1+#ppt_w/2"/>
                                          </p:val>
                                        </p:tav>
                                        <p:tav tm="100000">
                                          <p:val>
                                            <p:strVal val="#ppt_x"/>
                                          </p:val>
                                        </p:tav>
                                      </p:tavLst>
                                    </p:anim>
                                    <p:anim calcmode="lin" valueType="num">
                                      <p:cBhvr additive="base">
                                        <p:cTn id="81" dur="500" fill="hold"/>
                                        <p:tgtEl>
                                          <p:spTgt spid="87"/>
                                        </p:tgtEl>
                                        <p:attrNameLst>
                                          <p:attrName>ppt_y</p:attrName>
                                        </p:attrNameLst>
                                      </p:cBhvr>
                                      <p:tavLst>
                                        <p:tav tm="0">
                                          <p:val>
                                            <p:strVal val="#ppt_y"/>
                                          </p:val>
                                        </p:tav>
                                        <p:tav tm="100000">
                                          <p:val>
                                            <p:strVal val="#ppt_y"/>
                                          </p:val>
                                        </p:tav>
                                      </p:tavLst>
                                    </p:anim>
                                  </p:childTnLst>
                                </p:cTn>
                              </p:par>
                            </p:childTnLst>
                          </p:cTn>
                        </p:par>
                        <p:par>
                          <p:cTn id="82" fill="hold">
                            <p:stCondLst>
                              <p:cond delay="1500"/>
                            </p:stCondLst>
                            <p:childTnLst>
                              <p:par>
                                <p:cTn id="83" presetID="2" presetClass="entr" presetSubtype="2" fill="hold" grpId="0" nodeType="afterEffect">
                                  <p:stCondLst>
                                    <p:cond delay="0"/>
                                  </p:stCondLst>
                                  <p:childTnLst>
                                    <p:set>
                                      <p:cBhvr>
                                        <p:cTn id="84" dur="1" fill="hold">
                                          <p:stCondLst>
                                            <p:cond delay="0"/>
                                          </p:stCondLst>
                                        </p:cTn>
                                        <p:tgtEl>
                                          <p:spTgt spid="88"/>
                                        </p:tgtEl>
                                        <p:attrNameLst>
                                          <p:attrName>style.visibility</p:attrName>
                                        </p:attrNameLst>
                                      </p:cBhvr>
                                      <p:to>
                                        <p:strVal val="visible"/>
                                      </p:to>
                                    </p:set>
                                    <p:anim calcmode="lin" valueType="num">
                                      <p:cBhvr additive="base">
                                        <p:cTn id="85" dur="500" fill="hold"/>
                                        <p:tgtEl>
                                          <p:spTgt spid="88"/>
                                        </p:tgtEl>
                                        <p:attrNameLst>
                                          <p:attrName>ppt_x</p:attrName>
                                        </p:attrNameLst>
                                      </p:cBhvr>
                                      <p:tavLst>
                                        <p:tav tm="0">
                                          <p:val>
                                            <p:strVal val="1+#ppt_w/2"/>
                                          </p:val>
                                        </p:tav>
                                        <p:tav tm="100000">
                                          <p:val>
                                            <p:strVal val="#ppt_x"/>
                                          </p:val>
                                        </p:tav>
                                      </p:tavLst>
                                    </p:anim>
                                    <p:anim calcmode="lin" valueType="num">
                                      <p:cBhvr additive="base">
                                        <p:cTn id="86" dur="500" fill="hold"/>
                                        <p:tgtEl>
                                          <p:spTgt spid="88"/>
                                        </p:tgtEl>
                                        <p:attrNameLst>
                                          <p:attrName>ppt_y</p:attrName>
                                        </p:attrNameLst>
                                      </p:cBhvr>
                                      <p:tavLst>
                                        <p:tav tm="0">
                                          <p:val>
                                            <p:strVal val="#ppt_y"/>
                                          </p:val>
                                        </p:tav>
                                        <p:tav tm="100000">
                                          <p:val>
                                            <p:strVal val="#ppt_y"/>
                                          </p:val>
                                        </p:tav>
                                      </p:tavLst>
                                    </p:anim>
                                  </p:childTnLst>
                                </p:cTn>
                              </p:par>
                            </p:childTnLst>
                          </p:cTn>
                        </p:par>
                        <p:par>
                          <p:cTn id="87" fill="hold">
                            <p:stCondLst>
                              <p:cond delay="2000"/>
                            </p:stCondLst>
                            <p:childTnLst>
                              <p:par>
                                <p:cTn id="88" presetID="2" presetClass="entr" presetSubtype="2" fill="hold" grpId="0" nodeType="afterEffect">
                                  <p:stCondLst>
                                    <p:cond delay="0"/>
                                  </p:stCondLst>
                                  <p:childTnLst>
                                    <p:set>
                                      <p:cBhvr>
                                        <p:cTn id="89" dur="1" fill="hold">
                                          <p:stCondLst>
                                            <p:cond delay="0"/>
                                          </p:stCondLst>
                                        </p:cTn>
                                        <p:tgtEl>
                                          <p:spTgt spid="89"/>
                                        </p:tgtEl>
                                        <p:attrNameLst>
                                          <p:attrName>style.visibility</p:attrName>
                                        </p:attrNameLst>
                                      </p:cBhvr>
                                      <p:to>
                                        <p:strVal val="visible"/>
                                      </p:to>
                                    </p:set>
                                    <p:anim calcmode="lin" valueType="num">
                                      <p:cBhvr additive="base">
                                        <p:cTn id="90" dur="500" fill="hold"/>
                                        <p:tgtEl>
                                          <p:spTgt spid="89"/>
                                        </p:tgtEl>
                                        <p:attrNameLst>
                                          <p:attrName>ppt_x</p:attrName>
                                        </p:attrNameLst>
                                      </p:cBhvr>
                                      <p:tavLst>
                                        <p:tav tm="0">
                                          <p:val>
                                            <p:strVal val="1+#ppt_w/2"/>
                                          </p:val>
                                        </p:tav>
                                        <p:tav tm="100000">
                                          <p:val>
                                            <p:strVal val="#ppt_x"/>
                                          </p:val>
                                        </p:tav>
                                      </p:tavLst>
                                    </p:anim>
                                    <p:anim calcmode="lin" valueType="num">
                                      <p:cBhvr additive="base">
                                        <p:cTn id="91" dur="500" fill="hold"/>
                                        <p:tgtEl>
                                          <p:spTgt spid="89"/>
                                        </p:tgtEl>
                                        <p:attrNameLst>
                                          <p:attrName>ppt_y</p:attrName>
                                        </p:attrNameLst>
                                      </p:cBhvr>
                                      <p:tavLst>
                                        <p:tav tm="0">
                                          <p:val>
                                            <p:strVal val="#ppt_y"/>
                                          </p:val>
                                        </p:tav>
                                        <p:tav tm="100000">
                                          <p:val>
                                            <p:strVal val="#ppt_y"/>
                                          </p:val>
                                        </p:tav>
                                      </p:tavLst>
                                    </p:anim>
                                  </p:childTnLst>
                                </p:cTn>
                              </p:par>
                            </p:childTnLst>
                          </p:cTn>
                        </p:par>
                        <p:par>
                          <p:cTn id="92" fill="hold">
                            <p:stCondLst>
                              <p:cond delay="2500"/>
                            </p:stCondLst>
                            <p:childTnLst>
                              <p:par>
                                <p:cTn id="93" presetID="2" presetClass="entr" presetSubtype="2" fill="hold" grpId="0" nodeType="afterEffect">
                                  <p:stCondLst>
                                    <p:cond delay="0"/>
                                  </p:stCondLst>
                                  <p:childTnLst>
                                    <p:set>
                                      <p:cBhvr>
                                        <p:cTn id="94" dur="1" fill="hold">
                                          <p:stCondLst>
                                            <p:cond delay="0"/>
                                          </p:stCondLst>
                                        </p:cTn>
                                        <p:tgtEl>
                                          <p:spTgt spid="90"/>
                                        </p:tgtEl>
                                        <p:attrNameLst>
                                          <p:attrName>style.visibility</p:attrName>
                                        </p:attrNameLst>
                                      </p:cBhvr>
                                      <p:to>
                                        <p:strVal val="visible"/>
                                      </p:to>
                                    </p:set>
                                    <p:anim calcmode="lin" valueType="num">
                                      <p:cBhvr additive="base">
                                        <p:cTn id="95" dur="500" fill="hold"/>
                                        <p:tgtEl>
                                          <p:spTgt spid="90"/>
                                        </p:tgtEl>
                                        <p:attrNameLst>
                                          <p:attrName>ppt_x</p:attrName>
                                        </p:attrNameLst>
                                      </p:cBhvr>
                                      <p:tavLst>
                                        <p:tav tm="0">
                                          <p:val>
                                            <p:strVal val="1+#ppt_w/2"/>
                                          </p:val>
                                        </p:tav>
                                        <p:tav tm="100000">
                                          <p:val>
                                            <p:strVal val="#ppt_x"/>
                                          </p:val>
                                        </p:tav>
                                      </p:tavLst>
                                    </p:anim>
                                    <p:anim calcmode="lin" valueType="num">
                                      <p:cBhvr additive="base">
                                        <p:cTn id="96"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p:bldP spid="30" grpId="1"/>
      <p:bldP spid="66" grpId="0" bldLvl="0" animBg="1"/>
      <p:bldP spid="67" grpId="0" bldLvl="0" animBg="1"/>
      <p:bldP spid="68" grpId="0" bldLvl="0" animBg="1"/>
      <p:bldP spid="69" grpId="0" bldLvl="0" animBg="1"/>
      <p:bldP spid="70" grpId="0" bldLvl="0" animBg="1"/>
      <p:bldP spid="71" grpId="0" bldLvl="0" animBg="1"/>
      <p:bldP spid="72" grpId="0" bldLvl="0" animBg="1"/>
      <p:bldP spid="73" grpId="0" bldLvl="0" animBg="1"/>
      <p:bldP spid="74" grpId="0" bldLvl="0" animBg="1"/>
      <p:bldP spid="75" grpId="0" bldLvl="0" animBg="1"/>
      <p:bldP spid="76" grpId="0"/>
      <p:bldP spid="77" grpId="0"/>
      <p:bldP spid="78" grpId="0"/>
      <p:bldP spid="79" grpId="0"/>
      <p:bldP spid="80" grpId="0"/>
      <p:bldP spid="2" grpId="0"/>
      <p:bldP spid="87" grpId="0"/>
      <p:bldP spid="88" grpId="0"/>
      <p:bldP spid="89" grpId="0"/>
      <p:bldP spid="9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1687" y="228600"/>
            <a:ext cx="5549471"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前景</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2" name="文本框 91"/>
          <p:cNvSpPr txBox="1"/>
          <p:nvPr/>
        </p:nvSpPr>
        <p:spPr>
          <a:xfrm>
            <a:off x="619125" y="1959610"/>
            <a:ext cx="5167630" cy="1546860"/>
          </a:xfrm>
          <a:prstGeom prst="rect">
            <a:avLst/>
          </a:prstGeom>
          <a:noFill/>
        </p:spPr>
        <p:txBody>
          <a:bodyPr wrap="square" lIns="0" tIns="0" rIns="0" bIns="0">
            <a:normAutofit/>
          </a:bodyPr>
          <a:lstStyle/>
          <a:p>
            <a:pPr>
              <a:lnSpc>
                <a:spcPct val="120000"/>
              </a:lnSpc>
            </a:pPr>
            <a:r>
              <a:rPr lang="zh-CN" altLang="en-US" sz="2000" b="1" dirty="0">
                <a:l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rPr>
              <a:t>风险管控：</a:t>
            </a:r>
            <a:endParaRPr lang="zh-CN" altLang="en-US" sz="2000" b="1" dirty="0">
              <a:l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endParaRPr>
          </a:p>
          <a:p>
            <a:pPr>
              <a:lnSpc>
                <a:spcPct val="120000"/>
              </a:lnSpc>
            </a:pPr>
            <a:r>
              <a:rPr lang="zh-CN" altLang="en-US" sz="1600" b="1" dirty="0">
                <a:latin typeface="黑体" panose="02010609060101010101" charset="-122"/>
                <a:ea typeface="黑体" panose="02010609060101010101" charset="-122"/>
                <a:cs typeface="黑体" panose="02010609060101010101" charset="-122"/>
              </a:rPr>
              <a:t>      </a:t>
            </a:r>
            <a:r>
              <a:rPr lang="zh-CN" altLang="en-US" sz="1800" dirty="0">
                <a:latin typeface="黑体" panose="02010609060101010101" charset="-122"/>
                <a:ea typeface="黑体" panose="02010609060101010101" charset="-122"/>
                <a:cs typeface="黑体" panose="02010609060101010101" charset="-122"/>
              </a:rPr>
              <a:t>整理归纳</a:t>
            </a:r>
            <a:r>
              <a:rPr lang="zh-CN" altLang="en-US" sz="1800" dirty="0">
                <a:latin typeface="黑体" panose="02010609060101010101" charset="-122"/>
                <a:ea typeface="黑体" panose="02010609060101010101" charset="-122"/>
                <a:cs typeface="黑体" panose="02010609060101010101" charset="-122"/>
                <a:sym typeface="+mn-ea"/>
              </a:rPr>
              <a:t>案件争议诉讼事由</a:t>
            </a:r>
            <a:r>
              <a:rPr lang="zh-CN" altLang="en-US" sz="1800" dirty="0">
                <a:latin typeface="黑体" panose="02010609060101010101" charset="-122"/>
                <a:ea typeface="黑体" panose="02010609060101010101" charset="-122"/>
                <a:cs typeface="黑体" panose="02010609060101010101" charset="-122"/>
              </a:rPr>
              <a:t>，航空慧法为航空公司经营管理提供建议，并明确每种事由下航空公司可能承担的责任以及相关法律依据，以预防风险</a:t>
            </a:r>
            <a:r>
              <a:rPr lang="zh-CN" altLang="en-US" sz="1800" b="1" dirty="0">
                <a:latin typeface="黑体" panose="02010609060101010101" charset="-122"/>
                <a:ea typeface="黑体" panose="02010609060101010101" charset="-122"/>
                <a:cs typeface="黑体" panose="02010609060101010101" charset="-122"/>
              </a:rPr>
              <a:t>。</a:t>
            </a:r>
            <a:endParaRPr lang="zh-CN" altLang="en-US" sz="1800" b="1" dirty="0">
              <a:latin typeface="黑体" panose="02010609060101010101" charset="-122"/>
              <a:ea typeface="黑体" panose="02010609060101010101" charset="-122"/>
              <a:cs typeface="黑体" panose="02010609060101010101" charset="-122"/>
            </a:endParaRPr>
          </a:p>
        </p:txBody>
      </p:sp>
      <p:grpSp>
        <p:nvGrpSpPr>
          <p:cNvPr id="13" name="组合 12"/>
          <p:cNvGrpSpPr/>
          <p:nvPr/>
        </p:nvGrpSpPr>
        <p:grpSpPr>
          <a:xfrm>
            <a:off x="619125" y="1081405"/>
            <a:ext cx="3003550" cy="768350"/>
            <a:chOff x="1487488" y="2204864"/>
            <a:chExt cx="2613001" cy="658233"/>
          </a:xfrm>
        </p:grpSpPr>
        <p:sp>
          <p:nvSpPr>
            <p:cNvPr id="49" name="圆角矩形 47"/>
            <p:cNvSpPr/>
            <p:nvPr/>
          </p:nvSpPr>
          <p:spPr>
            <a:xfrm>
              <a:off x="1487488" y="2312730"/>
              <a:ext cx="2613001" cy="442502"/>
            </a:xfrm>
            <a:prstGeom prst="roundRect">
              <a:avLst>
                <a:gd name="adj" fmla="val 21525"/>
              </a:avLst>
            </a:prstGeom>
            <a:solidFill>
              <a:schemeClr val="accent1">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50" name="任意多边形 48"/>
            <p:cNvSpPr/>
            <p:nvPr/>
          </p:nvSpPr>
          <p:spPr>
            <a:xfrm>
              <a:off x="1769354" y="2204864"/>
              <a:ext cx="658232" cy="658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51" name="矩形 50"/>
            <p:cNvSpPr/>
            <p:nvPr/>
          </p:nvSpPr>
          <p:spPr>
            <a:xfrm>
              <a:off x="2474831" y="2404750"/>
              <a:ext cx="1499260" cy="234875"/>
            </a:xfrm>
            <a:prstGeom prst="rect">
              <a:avLst/>
            </a:prstGeom>
            <a:noFill/>
            <a:ln w="12700" cap="flat">
              <a:noFill/>
              <a:miter lim="400000"/>
            </a:ln>
            <a:effectLst/>
          </p:spPr>
          <p:txBody>
            <a:bodyPr wrap="none" lIns="0" tIns="0" rIns="0" bIns="0" anchor="ctr">
              <a:noAutofit/>
            </a:bodyPr>
            <a:lstStyle/>
            <a:p>
              <a:pPr lvl="0">
                <a:defRPr sz="1800">
                  <a:solidFill>
                    <a:srgbClr val="000000"/>
                  </a:solidFill>
                </a:defRPr>
              </a:pPr>
              <a:r>
                <a:rPr lang="zh-CN" altLang="en-US" sz="2800" b="1" dirty="0">
                  <a:solidFill>
                    <a:schemeClr val="bg1"/>
                  </a:solidFill>
                  <a:latin typeface="黑体" panose="02010609060101010101" charset="-122"/>
                  <a:ea typeface="黑体" panose="02010609060101010101" charset="-122"/>
                </a:rPr>
                <a:t>航空公司</a:t>
              </a:r>
              <a:endParaRPr lang="zh-CN" altLang="en-US" sz="2800" b="1" dirty="0">
                <a:solidFill>
                  <a:schemeClr val="bg1"/>
                </a:solidFill>
                <a:latin typeface="黑体" panose="02010609060101010101" charset="-122"/>
                <a:ea typeface="黑体" panose="02010609060101010101" charset="-122"/>
              </a:endParaRPr>
            </a:p>
          </p:txBody>
        </p:sp>
        <p:grpSp>
          <p:nvGrpSpPr>
            <p:cNvPr id="52" name="组合 51"/>
            <p:cNvGrpSpPr/>
            <p:nvPr/>
          </p:nvGrpSpPr>
          <p:grpSpPr>
            <a:xfrm>
              <a:off x="1877220" y="2312730"/>
              <a:ext cx="442502" cy="442502"/>
              <a:chOff x="0" y="0"/>
              <a:chExt cx="885002" cy="885002"/>
            </a:xfrm>
          </p:grpSpPr>
          <p:sp>
            <p:nvSpPr>
              <p:cNvPr id="53" name="任意多边形 51"/>
              <p:cNvSpPr/>
              <p:nvPr/>
            </p:nvSpPr>
            <p:spPr>
              <a:xfrm>
                <a:off x="0" y="0"/>
                <a:ext cx="885002" cy="8850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0" cap="flat">
                <a:solidFill>
                  <a:schemeClr val="accent1"/>
                </a:solidFill>
                <a:prstDash val="solid"/>
                <a:miter lim="400000"/>
              </a:ln>
              <a:effectLst/>
            </p:spPr>
            <p:txBody>
              <a:bodyPr anchor="ctr"/>
              <a:lstStyle/>
              <a:p>
                <a:pPr algn="ctr"/>
                <a:endParaRPr>
                  <a:latin typeface="黑体" panose="02010609060101010101" charset="-122"/>
                  <a:ea typeface="黑体" panose="02010609060101010101" charset="-122"/>
                </a:endParaRPr>
              </a:p>
            </p:txBody>
          </p:sp>
          <p:sp>
            <p:nvSpPr>
              <p:cNvPr id="54" name="任意多边形 52"/>
              <p:cNvSpPr/>
              <p:nvPr/>
            </p:nvSpPr>
            <p:spPr>
              <a:xfrm>
                <a:off x="204600" y="195529"/>
                <a:ext cx="475801" cy="401439"/>
              </a:xfrm>
              <a:custGeom>
                <a:avLst/>
                <a:gdLst/>
                <a:ahLst/>
                <a:cxnLst>
                  <a:cxn ang="0">
                    <a:pos x="wd2" y="hd2"/>
                  </a:cxn>
                  <a:cxn ang="5400000">
                    <a:pos x="wd2" y="hd2"/>
                  </a:cxn>
                  <a:cxn ang="10800000">
                    <a:pos x="wd2" y="hd2"/>
                  </a:cxn>
                  <a:cxn ang="16200000">
                    <a:pos x="wd2" y="hd2"/>
                  </a:cxn>
                </a:cxnLst>
                <a:rect l="0" t="0" r="r" b="b"/>
                <a:pathLst>
                  <a:path w="21600" h="21600" extrusionOk="0">
                    <a:moveTo>
                      <a:pt x="7427" y="0"/>
                    </a:moveTo>
                    <a:cubicBezTo>
                      <a:pt x="6595" y="0"/>
                      <a:pt x="5854" y="590"/>
                      <a:pt x="5543" y="1508"/>
                    </a:cubicBezTo>
                    <a:lnTo>
                      <a:pt x="4621" y="4258"/>
                    </a:lnTo>
                    <a:lnTo>
                      <a:pt x="1689" y="4833"/>
                    </a:lnTo>
                    <a:cubicBezTo>
                      <a:pt x="708" y="5026"/>
                      <a:pt x="0" y="6024"/>
                      <a:pt x="0" y="7204"/>
                    </a:cubicBezTo>
                    <a:lnTo>
                      <a:pt x="0" y="19206"/>
                    </a:lnTo>
                    <a:cubicBezTo>
                      <a:pt x="0" y="20530"/>
                      <a:pt x="912" y="21600"/>
                      <a:pt x="2029" y="21600"/>
                    </a:cubicBezTo>
                    <a:lnTo>
                      <a:pt x="19571" y="21600"/>
                    </a:lnTo>
                    <a:cubicBezTo>
                      <a:pt x="20687" y="21600"/>
                      <a:pt x="21600" y="20530"/>
                      <a:pt x="21600" y="19206"/>
                    </a:cubicBezTo>
                    <a:lnTo>
                      <a:pt x="21600" y="7204"/>
                    </a:lnTo>
                    <a:cubicBezTo>
                      <a:pt x="21600" y="6024"/>
                      <a:pt x="20892" y="5026"/>
                      <a:pt x="19911" y="4833"/>
                    </a:cubicBezTo>
                    <a:lnTo>
                      <a:pt x="16979" y="4258"/>
                    </a:lnTo>
                    <a:lnTo>
                      <a:pt x="16057" y="1508"/>
                    </a:lnTo>
                    <a:cubicBezTo>
                      <a:pt x="15747" y="591"/>
                      <a:pt x="15005" y="0"/>
                      <a:pt x="14173" y="0"/>
                    </a:cubicBezTo>
                    <a:lnTo>
                      <a:pt x="7427" y="0"/>
                    </a:lnTo>
                    <a:close/>
                    <a:moveTo>
                      <a:pt x="7320" y="1841"/>
                    </a:moveTo>
                    <a:lnTo>
                      <a:pt x="14067" y="1841"/>
                    </a:lnTo>
                    <a:cubicBezTo>
                      <a:pt x="14342" y="1841"/>
                      <a:pt x="14595" y="2044"/>
                      <a:pt x="14698" y="2348"/>
                    </a:cubicBezTo>
                    <a:lnTo>
                      <a:pt x="15901" y="5926"/>
                    </a:lnTo>
                    <a:lnTo>
                      <a:pt x="19581" y="6651"/>
                    </a:lnTo>
                    <a:cubicBezTo>
                      <a:pt x="19906" y="6715"/>
                      <a:pt x="20144" y="7054"/>
                      <a:pt x="20144" y="7445"/>
                    </a:cubicBezTo>
                    <a:cubicBezTo>
                      <a:pt x="20144" y="7445"/>
                      <a:pt x="20144" y="19448"/>
                      <a:pt x="20144" y="19448"/>
                    </a:cubicBezTo>
                    <a:cubicBezTo>
                      <a:pt x="20144" y="19890"/>
                      <a:pt x="19837" y="20242"/>
                      <a:pt x="19464" y="20242"/>
                    </a:cubicBezTo>
                    <a:lnTo>
                      <a:pt x="1922" y="20242"/>
                    </a:lnTo>
                    <a:cubicBezTo>
                      <a:pt x="1549" y="20242"/>
                      <a:pt x="1243" y="19890"/>
                      <a:pt x="1243" y="19448"/>
                    </a:cubicBezTo>
                    <a:lnTo>
                      <a:pt x="1243" y="7445"/>
                    </a:lnTo>
                    <a:cubicBezTo>
                      <a:pt x="1243" y="7054"/>
                      <a:pt x="1480" y="6715"/>
                      <a:pt x="1806" y="6651"/>
                    </a:cubicBezTo>
                    <a:lnTo>
                      <a:pt x="5485" y="5926"/>
                    </a:lnTo>
                    <a:lnTo>
                      <a:pt x="6689" y="2348"/>
                    </a:lnTo>
                    <a:cubicBezTo>
                      <a:pt x="6792" y="2044"/>
                      <a:pt x="7043" y="1841"/>
                      <a:pt x="7320" y="1841"/>
                    </a:cubicBezTo>
                    <a:close/>
                    <a:moveTo>
                      <a:pt x="10679" y="5892"/>
                    </a:moveTo>
                    <a:cubicBezTo>
                      <a:pt x="7695" y="5892"/>
                      <a:pt x="5281" y="8755"/>
                      <a:pt x="5281" y="12290"/>
                    </a:cubicBezTo>
                    <a:cubicBezTo>
                      <a:pt x="5281" y="15826"/>
                      <a:pt x="7695" y="18689"/>
                      <a:pt x="10679" y="18689"/>
                    </a:cubicBezTo>
                    <a:cubicBezTo>
                      <a:pt x="13661" y="18689"/>
                      <a:pt x="16076" y="15826"/>
                      <a:pt x="16076" y="12290"/>
                    </a:cubicBezTo>
                    <a:cubicBezTo>
                      <a:pt x="16076" y="8755"/>
                      <a:pt x="13661" y="5892"/>
                      <a:pt x="10679" y="5892"/>
                    </a:cubicBezTo>
                    <a:close/>
                    <a:moveTo>
                      <a:pt x="10261" y="7376"/>
                    </a:moveTo>
                    <a:cubicBezTo>
                      <a:pt x="11295" y="7282"/>
                      <a:pt x="12363" y="7653"/>
                      <a:pt x="13212" y="8516"/>
                    </a:cubicBezTo>
                    <a:cubicBezTo>
                      <a:pt x="14911" y="10240"/>
                      <a:pt x="15105" y="13280"/>
                      <a:pt x="13649" y="15294"/>
                    </a:cubicBezTo>
                    <a:cubicBezTo>
                      <a:pt x="12194" y="17308"/>
                      <a:pt x="9639" y="17537"/>
                      <a:pt x="7941" y="15812"/>
                    </a:cubicBezTo>
                    <a:cubicBezTo>
                      <a:pt x="6242" y="14086"/>
                      <a:pt x="6039" y="11058"/>
                      <a:pt x="7494" y="9045"/>
                    </a:cubicBezTo>
                    <a:cubicBezTo>
                      <a:pt x="8222" y="8038"/>
                      <a:pt x="9228" y="7470"/>
                      <a:pt x="10261" y="7376"/>
                    </a:cubicBezTo>
                    <a:close/>
                    <a:moveTo>
                      <a:pt x="10776" y="8838"/>
                    </a:moveTo>
                    <a:cubicBezTo>
                      <a:pt x="9285" y="8838"/>
                      <a:pt x="8077" y="10270"/>
                      <a:pt x="8077" y="12037"/>
                    </a:cubicBezTo>
                    <a:cubicBezTo>
                      <a:pt x="8077" y="12258"/>
                      <a:pt x="8229" y="12440"/>
                      <a:pt x="8417" y="12440"/>
                    </a:cubicBezTo>
                    <a:cubicBezTo>
                      <a:pt x="8603" y="12440"/>
                      <a:pt x="8756" y="12258"/>
                      <a:pt x="8756" y="12037"/>
                    </a:cubicBezTo>
                    <a:cubicBezTo>
                      <a:pt x="8756" y="10711"/>
                      <a:pt x="9657" y="9643"/>
                      <a:pt x="10776" y="9643"/>
                    </a:cubicBezTo>
                    <a:cubicBezTo>
                      <a:pt x="10962" y="9643"/>
                      <a:pt x="11116" y="9461"/>
                      <a:pt x="11116" y="9241"/>
                    </a:cubicBezTo>
                    <a:cubicBezTo>
                      <a:pt x="11116" y="9020"/>
                      <a:pt x="10962" y="8838"/>
                      <a:pt x="10776" y="8838"/>
                    </a:cubicBezTo>
                    <a:close/>
                  </a:path>
                </a:pathLst>
              </a:custGeom>
              <a:solidFill>
                <a:schemeClr val="accent1">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grpSp>
      </p:grpSp>
      <p:grpSp>
        <p:nvGrpSpPr>
          <p:cNvPr id="14" name="组合 13"/>
          <p:cNvGrpSpPr/>
          <p:nvPr/>
        </p:nvGrpSpPr>
        <p:grpSpPr>
          <a:xfrm>
            <a:off x="6141720" y="516255"/>
            <a:ext cx="5123180" cy="3869690"/>
            <a:chOff x="5876618" y="879587"/>
            <a:chExt cx="4595691" cy="3467769"/>
          </a:xfrm>
        </p:grpSpPr>
        <p:grpSp>
          <p:nvGrpSpPr>
            <p:cNvPr id="36" name="组合 35"/>
            <p:cNvGrpSpPr/>
            <p:nvPr/>
          </p:nvGrpSpPr>
          <p:grpSpPr>
            <a:xfrm>
              <a:off x="5877039" y="879587"/>
              <a:ext cx="3883289" cy="1219513"/>
              <a:chOff x="666646" y="1644890"/>
              <a:chExt cx="3883289" cy="1219513"/>
            </a:xfrm>
          </p:grpSpPr>
          <p:sp>
            <p:nvSpPr>
              <p:cNvPr id="47" name="文本框 55"/>
              <p:cNvSpPr txBox="1"/>
              <p:nvPr/>
            </p:nvSpPr>
            <p:spPr>
              <a:xfrm>
                <a:off x="666646" y="2125753"/>
                <a:ext cx="3883289" cy="738650"/>
              </a:xfrm>
              <a:prstGeom prst="rect">
                <a:avLst/>
              </a:prstGeom>
              <a:noFill/>
            </p:spPr>
            <p:txBody>
              <a:bodyPr wrap="square" lIns="0" tIns="0" rIns="0" bIns="0">
                <a:normAutofit lnSpcReduction="20000"/>
              </a:bodyPr>
              <a:lstStyle/>
              <a:p>
                <a:pPr>
                  <a:lnSpc>
                    <a:spcPct val="120000"/>
                  </a:lnSpc>
                </a:pPr>
                <a:r>
                  <a:rPr lang="en-US" altLang="zh-CN" sz="1100" dirty="0">
                    <a:latin typeface="黑体" panose="02010609060101010101" charset="-122"/>
                    <a:ea typeface="黑体" panose="02010609060101010101" charset="-122"/>
                    <a:cs typeface="黑体" panose="02010609060101010101" charset="-122"/>
                  </a:rPr>
                  <a:t>   </a:t>
                </a:r>
                <a:r>
                  <a:rPr lang="en-US" altLang="zh-CN" sz="1800" dirty="0">
                    <a:latin typeface="黑体" panose="02010609060101010101" charset="-122"/>
                    <a:ea typeface="黑体" panose="02010609060101010101" charset="-122"/>
                    <a:cs typeface="黑体" panose="02010609060101010101" charset="-122"/>
                  </a:rPr>
                  <a:t>   </a:t>
                </a:r>
                <a:r>
                  <a:rPr lang="zh-CN" altLang="en-US" sz="1800" dirty="0">
                    <a:latin typeface="黑体" panose="02010609060101010101" charset="-122"/>
                    <a:ea typeface="黑体" panose="02010609060101010101" charset="-122"/>
                    <a:cs typeface="黑体" panose="02010609060101010101" charset="-122"/>
                  </a:rPr>
                  <a:t>各个航空公司可以根据航空慧法并且结合自身情况完成旅客须知中的未尽事宜。</a:t>
                </a:r>
                <a:endParaRPr lang="zh-CN" altLang="en-US" sz="1800" dirty="0">
                  <a:latin typeface="黑体" panose="02010609060101010101" charset="-122"/>
                  <a:ea typeface="黑体" panose="02010609060101010101" charset="-122"/>
                  <a:cs typeface="黑体" panose="02010609060101010101" charset="-122"/>
                </a:endParaRPr>
              </a:p>
            </p:txBody>
          </p:sp>
          <p:sp>
            <p:nvSpPr>
              <p:cNvPr id="48" name="矩形 47"/>
              <p:cNvSpPr/>
              <p:nvPr/>
            </p:nvSpPr>
            <p:spPr>
              <a:xfrm>
                <a:off x="706647" y="1644890"/>
                <a:ext cx="1697828" cy="345993"/>
              </a:xfrm>
              <a:prstGeom prst="rect">
                <a:avLst/>
              </a:prstGeom>
            </p:spPr>
            <p:txBody>
              <a:bodyPr wrap="none" lIns="0" tIns="0" rIns="0" bIns="0">
                <a:noAutofit/>
              </a:bodyPr>
              <a:lstStyle/>
              <a:p>
                <a:pPr algn="l">
                  <a:lnSpc>
                    <a:spcPct val="120000"/>
                  </a:lnSpc>
                  <a:buClrTx/>
                  <a:buSzTx/>
                  <a:buFontTx/>
                </a:pPr>
                <a:r>
                  <a:rPr lang="zh-CN" altLang="en-US" sz="2000" b="1" dirty="0">
                    <a:effectLst>
                      <a:outerShdw blurRad="38100" dist="19050" dir="2700000" algn="tl" rotWithShape="0">
                        <a:schemeClr val="dk1">
                          <a:alpha val="40000"/>
                        </a:schemeClr>
                      </a:outerShdw>
                    </a:effectLst>
                    <a:latin typeface="黑体" panose="02010609060101010101" charset="-122"/>
                    <a:ea typeface="黑体" panose="02010609060101010101" charset="-122"/>
                  </a:rPr>
                  <a:t>完善旅客须知：</a:t>
                </a:r>
                <a:endParaRPr lang="zh-CN" altLang="en-US" sz="2000" b="1" dirty="0">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grpSp>
        <p:grpSp>
          <p:nvGrpSpPr>
            <p:cNvPr id="37" name="组合 36"/>
            <p:cNvGrpSpPr/>
            <p:nvPr/>
          </p:nvGrpSpPr>
          <p:grpSpPr>
            <a:xfrm>
              <a:off x="5876618" y="3335553"/>
              <a:ext cx="4595691" cy="1011803"/>
              <a:chOff x="3155809" y="2728038"/>
              <a:chExt cx="4595691" cy="1011803"/>
            </a:xfrm>
          </p:grpSpPr>
          <p:sp>
            <p:nvSpPr>
              <p:cNvPr id="42" name="文本框 58"/>
              <p:cNvSpPr txBox="1"/>
              <p:nvPr/>
            </p:nvSpPr>
            <p:spPr>
              <a:xfrm>
                <a:off x="3196445" y="3035904"/>
                <a:ext cx="4555055" cy="703937"/>
              </a:xfrm>
              <a:prstGeom prst="rect">
                <a:avLst/>
              </a:prstGeom>
              <a:noFill/>
            </p:spPr>
            <p:txBody>
              <a:bodyPr wrap="square" lIns="0" tIns="0" rIns="0" bIns="0"/>
              <a:lstStyle/>
              <a:p>
                <a:pPr>
                  <a:lnSpc>
                    <a:spcPct val="120000"/>
                  </a:lnSpc>
                </a:pPr>
                <a:r>
                  <a:rPr lang="en-US" altLang="zh-CN" sz="900" dirty="0">
                    <a:latin typeface="黑体" panose="02010609060101010101" charset="-122"/>
                    <a:ea typeface="黑体" panose="02010609060101010101" charset="-122"/>
                    <a:cs typeface="黑体" panose="02010609060101010101" charset="-122"/>
                  </a:rPr>
                  <a:t>     </a:t>
                </a:r>
                <a:r>
                  <a:rPr lang="en-US" altLang="zh-CN" sz="1800" dirty="0">
                    <a:latin typeface="黑体" panose="02010609060101010101" charset="-122"/>
                    <a:ea typeface="黑体" panose="02010609060101010101" charset="-122"/>
                    <a:cs typeface="黑体" panose="02010609060101010101" charset="-122"/>
                  </a:rPr>
                  <a:t> </a:t>
                </a:r>
                <a:r>
                  <a:rPr lang="zh-CN" altLang="en-US" sz="1800" dirty="0">
                    <a:latin typeface="黑体" panose="02010609060101010101" charset="-122"/>
                    <a:ea typeface="黑体" panose="02010609060101010101" charset="-122"/>
                    <a:cs typeface="黑体" panose="02010609060101010101" charset="-122"/>
                  </a:rPr>
                  <a:t>航空公司可以根据航空慧法对案件中争议原因的分析，完善以及出台各种方案与预案。</a:t>
                </a:r>
                <a:endParaRPr lang="zh-CN" altLang="en-US" sz="1800" dirty="0">
                  <a:latin typeface="黑体" panose="02010609060101010101" charset="-122"/>
                  <a:ea typeface="黑体" panose="02010609060101010101" charset="-122"/>
                  <a:cs typeface="黑体" panose="02010609060101010101" charset="-122"/>
                </a:endParaRPr>
              </a:p>
            </p:txBody>
          </p:sp>
          <p:sp>
            <p:nvSpPr>
              <p:cNvPr id="45" name="矩形 44"/>
              <p:cNvSpPr/>
              <p:nvPr/>
            </p:nvSpPr>
            <p:spPr>
              <a:xfrm>
                <a:off x="3155809" y="2728038"/>
                <a:ext cx="3136600" cy="307866"/>
              </a:xfrm>
              <a:prstGeom prst="rect">
                <a:avLst/>
              </a:prstGeom>
            </p:spPr>
            <p:txBody>
              <a:bodyPr wrap="none" lIns="0" tIns="0" rIns="0" bIns="0">
                <a:normAutofit/>
                <a:scene3d>
                  <a:camera prst="orthographicFront"/>
                  <a:lightRig rig="threePt" dir="t"/>
                </a:scene3d>
              </a:bodyPr>
              <a:lstStyle/>
              <a:p>
                <a:pPr algn="l"/>
                <a:r>
                  <a:rPr lang="zh-CN" altLang="en-US" sz="2000" b="1">
                    <a:l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完善应急预案等方案：</a:t>
                </a:r>
                <a:endParaRPr lang="zh-CN" altLang="en-US" sz="2000" b="1">
                  <a:l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grpSp>
      </p:grpSp>
      <p:pic>
        <p:nvPicPr>
          <p:cNvPr id="10" name="图片 10" descr="航班延误的告知义务4"/>
          <p:cNvPicPr>
            <a:picLocks noChangeAspect="1"/>
          </p:cNvPicPr>
          <p:nvPr/>
        </p:nvPicPr>
        <p:blipFill>
          <a:blip r:embed="rId1"/>
          <a:stretch>
            <a:fillRect/>
          </a:stretch>
        </p:blipFill>
        <p:spPr>
          <a:xfrm>
            <a:off x="619125" y="3506470"/>
            <a:ext cx="5167630" cy="2410460"/>
          </a:xfrm>
          <a:prstGeom prst="rect">
            <a:avLst/>
          </a:prstGeom>
        </p:spPr>
      </p:pic>
      <p:pic>
        <p:nvPicPr>
          <p:cNvPr id="6" name="图片 6" descr="旅客须知"/>
          <p:cNvPicPr>
            <a:picLocks noChangeAspect="1"/>
          </p:cNvPicPr>
          <p:nvPr/>
        </p:nvPicPr>
        <p:blipFill>
          <a:blip r:embed="rId2"/>
          <a:srcRect l="4059" t="-897" r="5171" b="11750"/>
          <a:stretch>
            <a:fillRect/>
          </a:stretch>
        </p:blipFill>
        <p:spPr>
          <a:xfrm>
            <a:off x="6522720" y="1589405"/>
            <a:ext cx="3947795" cy="1457325"/>
          </a:xfrm>
          <a:prstGeom prst="rect">
            <a:avLst/>
          </a:prstGeom>
          <a:effectLst/>
        </p:spPr>
      </p:pic>
      <p:pic>
        <p:nvPicPr>
          <p:cNvPr id="2" name="图片 2" descr="预案"/>
          <p:cNvPicPr>
            <a:picLocks noChangeAspect="1"/>
          </p:cNvPicPr>
          <p:nvPr/>
        </p:nvPicPr>
        <p:blipFill>
          <a:blip r:embed="rId3"/>
          <a:stretch>
            <a:fillRect/>
          </a:stretch>
        </p:blipFill>
        <p:spPr>
          <a:xfrm>
            <a:off x="6352540" y="4385945"/>
            <a:ext cx="4215130" cy="153098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par>
    </p:tnLst>
    <p:bldLst>
      <p:bldP spid="29" grpId="0" bldLvl="0" animBg="1"/>
      <p:bldP spid="30" grpId="0"/>
      <p:bldP spid="30" grpId="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1687" y="228600"/>
            <a:ext cx="5549471"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前景</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2" name="文本框 91"/>
          <p:cNvSpPr txBox="1"/>
          <p:nvPr/>
        </p:nvSpPr>
        <p:spPr>
          <a:xfrm>
            <a:off x="596265" y="2265045"/>
            <a:ext cx="4906645" cy="1303020"/>
          </a:xfrm>
          <a:prstGeom prst="rect">
            <a:avLst/>
          </a:prstGeom>
          <a:noFill/>
        </p:spPr>
        <p:txBody>
          <a:bodyPr wrap="square" lIns="0" tIns="0" rIns="0" bIns="0"/>
          <a:lstStyle/>
          <a:p>
            <a:pPr algn="just">
              <a:lnSpc>
                <a:spcPct val="100000"/>
              </a:lnSpc>
              <a:buClrTx/>
              <a:buSzTx/>
              <a:buFontTx/>
            </a:pPr>
            <a:r>
              <a:rPr lang="zh-CN" altLang="en-US" sz="2000" b="1">
                <a:l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rPr>
              <a:t>扩宽险种，拓展业务</a:t>
            </a:r>
            <a:endParaRPr lang="zh-CN" altLang="en-US" sz="2000" b="1">
              <a:l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cs typeface="黑体" panose="02010609060101010101" charset="-122"/>
            </a:endParaRPr>
          </a:p>
          <a:p>
            <a:pPr algn="just">
              <a:lnSpc>
                <a:spcPct val="120000"/>
              </a:lnSpc>
            </a:pPr>
            <a:r>
              <a:rPr lang="zh-CN" altLang="en-US" sz="1800" b="1" dirty="0">
                <a:latin typeface="黑体" panose="02010609060101010101" charset="-122"/>
                <a:ea typeface="黑体" panose="02010609060101010101" charset="-122"/>
                <a:cs typeface="黑体" panose="02010609060101010101" charset="-122"/>
              </a:rPr>
              <a:t>      </a:t>
            </a:r>
            <a:r>
              <a:rPr lang="zh-CN" altLang="en-US" sz="1800" dirty="0">
                <a:latin typeface="黑体" panose="02010609060101010101" charset="-122"/>
                <a:ea typeface="黑体" panose="02010609060101010101" charset="-122"/>
                <a:cs typeface="黑体" panose="02010609060101010101" charset="-122"/>
              </a:rPr>
              <a:t>通过航空慧法了解航空运输相关纠纷中可能出现的风险，保险公司可以扩宽险种以拓展业务。</a:t>
            </a:r>
            <a:r>
              <a:rPr sz="1800" dirty="0">
                <a:latin typeface="黑体" panose="02010609060101010101" charset="-122"/>
                <a:ea typeface="黑体" panose="02010609060101010101" charset="-122"/>
                <a:cs typeface="黑体" panose="02010609060101010101" charset="-122"/>
                <a:sym typeface="+mn-ea"/>
              </a:rPr>
              <a:t>了解不同险种所对应的赔偿事由，赔偿数额以便与航空公司、运输公司等洽谈业务</a:t>
            </a:r>
            <a:r>
              <a:rPr lang="zh-CN" altLang="en-US" sz="1800" dirty="0">
                <a:latin typeface="黑体" panose="02010609060101010101" charset="-122"/>
                <a:ea typeface="黑体" panose="02010609060101010101" charset="-122"/>
                <a:cs typeface="黑体" panose="02010609060101010101" charset="-122"/>
                <a:sym typeface="+mn-ea"/>
              </a:rPr>
              <a:t>。</a:t>
            </a:r>
            <a:endParaRPr lang="zh-CN" altLang="en-US" sz="1800" dirty="0">
              <a:latin typeface="黑体" panose="02010609060101010101" charset="-122"/>
              <a:ea typeface="黑体" panose="02010609060101010101" charset="-122"/>
              <a:cs typeface="黑体" panose="02010609060101010101" charset="-122"/>
              <a:sym typeface="+mn-ea"/>
            </a:endParaRPr>
          </a:p>
        </p:txBody>
      </p:sp>
      <p:grpSp>
        <p:nvGrpSpPr>
          <p:cNvPr id="13" name="组合 12"/>
          <p:cNvGrpSpPr/>
          <p:nvPr/>
        </p:nvGrpSpPr>
        <p:grpSpPr>
          <a:xfrm>
            <a:off x="596265" y="1181100"/>
            <a:ext cx="3003550" cy="739140"/>
            <a:chOff x="1487488" y="2204864"/>
            <a:chExt cx="2613001" cy="658233"/>
          </a:xfrm>
        </p:grpSpPr>
        <p:sp>
          <p:nvSpPr>
            <p:cNvPr id="49" name="圆角矩形 47"/>
            <p:cNvSpPr/>
            <p:nvPr/>
          </p:nvSpPr>
          <p:spPr>
            <a:xfrm>
              <a:off x="1487488" y="2312730"/>
              <a:ext cx="2613001" cy="442502"/>
            </a:xfrm>
            <a:prstGeom prst="roundRect">
              <a:avLst>
                <a:gd name="adj" fmla="val 21525"/>
              </a:avLst>
            </a:prstGeom>
            <a:solidFill>
              <a:schemeClr val="accent1">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50" name="任意多边形 48"/>
            <p:cNvSpPr/>
            <p:nvPr/>
          </p:nvSpPr>
          <p:spPr>
            <a:xfrm>
              <a:off x="1769354" y="2204864"/>
              <a:ext cx="658232" cy="658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51" name="矩形 50"/>
            <p:cNvSpPr/>
            <p:nvPr/>
          </p:nvSpPr>
          <p:spPr>
            <a:xfrm>
              <a:off x="2474831" y="2404750"/>
              <a:ext cx="1499260" cy="234875"/>
            </a:xfrm>
            <a:prstGeom prst="rect">
              <a:avLst/>
            </a:prstGeom>
            <a:noFill/>
            <a:ln w="12700" cap="flat">
              <a:noFill/>
              <a:miter lim="400000"/>
            </a:ln>
            <a:effectLst/>
          </p:spPr>
          <p:txBody>
            <a:bodyPr wrap="none" lIns="0" tIns="0" rIns="0" bIns="0" anchor="ctr">
              <a:noAutofit/>
            </a:bodyPr>
            <a:lstStyle/>
            <a:p>
              <a:pPr lvl="0">
                <a:defRPr sz="1800">
                  <a:solidFill>
                    <a:srgbClr val="000000"/>
                  </a:solidFill>
                </a:defRPr>
              </a:pPr>
              <a:r>
                <a:rPr lang="zh-CN" altLang="en-US" sz="2800" b="1" dirty="0">
                  <a:solidFill>
                    <a:schemeClr val="bg1"/>
                  </a:solidFill>
                  <a:latin typeface="黑体" panose="02010609060101010101" charset="-122"/>
                  <a:ea typeface="黑体" panose="02010609060101010101" charset="-122"/>
                </a:rPr>
                <a:t>保险公司</a:t>
              </a:r>
              <a:endParaRPr lang="zh-CN" altLang="en-US" sz="2800" b="1" dirty="0">
                <a:solidFill>
                  <a:schemeClr val="bg1"/>
                </a:solidFill>
                <a:latin typeface="黑体" panose="02010609060101010101" charset="-122"/>
                <a:ea typeface="黑体" panose="02010609060101010101" charset="-122"/>
              </a:endParaRPr>
            </a:p>
          </p:txBody>
        </p:sp>
        <p:grpSp>
          <p:nvGrpSpPr>
            <p:cNvPr id="52" name="组合 51"/>
            <p:cNvGrpSpPr/>
            <p:nvPr/>
          </p:nvGrpSpPr>
          <p:grpSpPr>
            <a:xfrm>
              <a:off x="1877220" y="2312730"/>
              <a:ext cx="442502" cy="442502"/>
              <a:chOff x="0" y="0"/>
              <a:chExt cx="885002" cy="885002"/>
            </a:xfrm>
          </p:grpSpPr>
          <p:sp>
            <p:nvSpPr>
              <p:cNvPr id="53" name="任意多边形 51"/>
              <p:cNvSpPr/>
              <p:nvPr/>
            </p:nvSpPr>
            <p:spPr>
              <a:xfrm>
                <a:off x="0" y="0"/>
                <a:ext cx="885002" cy="8850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63500" cap="flat">
                <a:solidFill>
                  <a:schemeClr val="accent1"/>
                </a:solidFill>
                <a:prstDash val="solid"/>
                <a:miter lim="400000"/>
              </a:ln>
              <a:effectLst/>
            </p:spPr>
            <p:txBody>
              <a:bodyPr anchor="ctr"/>
              <a:lstStyle/>
              <a:p>
                <a:pPr algn="ctr"/>
                <a:endParaRPr>
                  <a:latin typeface="黑体" panose="02010609060101010101" charset="-122"/>
                  <a:ea typeface="黑体" panose="02010609060101010101" charset="-122"/>
                </a:endParaRPr>
              </a:p>
            </p:txBody>
          </p:sp>
          <p:sp>
            <p:nvSpPr>
              <p:cNvPr id="54" name="任意多边形 52"/>
              <p:cNvSpPr/>
              <p:nvPr/>
            </p:nvSpPr>
            <p:spPr>
              <a:xfrm>
                <a:off x="204600" y="195529"/>
                <a:ext cx="475801" cy="401439"/>
              </a:xfrm>
              <a:custGeom>
                <a:avLst/>
                <a:gdLst/>
                <a:ahLst/>
                <a:cxnLst>
                  <a:cxn ang="0">
                    <a:pos x="wd2" y="hd2"/>
                  </a:cxn>
                  <a:cxn ang="5400000">
                    <a:pos x="wd2" y="hd2"/>
                  </a:cxn>
                  <a:cxn ang="10800000">
                    <a:pos x="wd2" y="hd2"/>
                  </a:cxn>
                  <a:cxn ang="16200000">
                    <a:pos x="wd2" y="hd2"/>
                  </a:cxn>
                </a:cxnLst>
                <a:rect l="0" t="0" r="r" b="b"/>
                <a:pathLst>
                  <a:path w="21600" h="21600" extrusionOk="0">
                    <a:moveTo>
                      <a:pt x="7427" y="0"/>
                    </a:moveTo>
                    <a:cubicBezTo>
                      <a:pt x="6595" y="0"/>
                      <a:pt x="5854" y="590"/>
                      <a:pt x="5543" y="1508"/>
                    </a:cubicBezTo>
                    <a:lnTo>
                      <a:pt x="4621" y="4258"/>
                    </a:lnTo>
                    <a:lnTo>
                      <a:pt x="1689" y="4833"/>
                    </a:lnTo>
                    <a:cubicBezTo>
                      <a:pt x="708" y="5026"/>
                      <a:pt x="0" y="6024"/>
                      <a:pt x="0" y="7204"/>
                    </a:cubicBezTo>
                    <a:lnTo>
                      <a:pt x="0" y="19206"/>
                    </a:lnTo>
                    <a:cubicBezTo>
                      <a:pt x="0" y="20530"/>
                      <a:pt x="912" y="21600"/>
                      <a:pt x="2029" y="21600"/>
                    </a:cubicBezTo>
                    <a:lnTo>
                      <a:pt x="19571" y="21600"/>
                    </a:lnTo>
                    <a:cubicBezTo>
                      <a:pt x="20687" y="21600"/>
                      <a:pt x="21600" y="20530"/>
                      <a:pt x="21600" y="19206"/>
                    </a:cubicBezTo>
                    <a:lnTo>
                      <a:pt x="21600" y="7204"/>
                    </a:lnTo>
                    <a:cubicBezTo>
                      <a:pt x="21600" y="6024"/>
                      <a:pt x="20892" y="5026"/>
                      <a:pt x="19911" y="4833"/>
                    </a:cubicBezTo>
                    <a:lnTo>
                      <a:pt x="16979" y="4258"/>
                    </a:lnTo>
                    <a:lnTo>
                      <a:pt x="16057" y="1508"/>
                    </a:lnTo>
                    <a:cubicBezTo>
                      <a:pt x="15747" y="591"/>
                      <a:pt x="15005" y="0"/>
                      <a:pt x="14173" y="0"/>
                    </a:cubicBezTo>
                    <a:lnTo>
                      <a:pt x="7427" y="0"/>
                    </a:lnTo>
                    <a:close/>
                    <a:moveTo>
                      <a:pt x="7320" y="1841"/>
                    </a:moveTo>
                    <a:lnTo>
                      <a:pt x="14067" y="1841"/>
                    </a:lnTo>
                    <a:cubicBezTo>
                      <a:pt x="14342" y="1841"/>
                      <a:pt x="14595" y="2044"/>
                      <a:pt x="14698" y="2348"/>
                    </a:cubicBezTo>
                    <a:lnTo>
                      <a:pt x="15901" y="5926"/>
                    </a:lnTo>
                    <a:lnTo>
                      <a:pt x="19581" y="6651"/>
                    </a:lnTo>
                    <a:cubicBezTo>
                      <a:pt x="19906" y="6715"/>
                      <a:pt x="20144" y="7054"/>
                      <a:pt x="20144" y="7445"/>
                    </a:cubicBezTo>
                    <a:cubicBezTo>
                      <a:pt x="20144" y="7445"/>
                      <a:pt x="20144" y="19448"/>
                      <a:pt x="20144" y="19448"/>
                    </a:cubicBezTo>
                    <a:cubicBezTo>
                      <a:pt x="20144" y="19890"/>
                      <a:pt x="19837" y="20242"/>
                      <a:pt x="19464" y="20242"/>
                    </a:cubicBezTo>
                    <a:lnTo>
                      <a:pt x="1922" y="20242"/>
                    </a:lnTo>
                    <a:cubicBezTo>
                      <a:pt x="1549" y="20242"/>
                      <a:pt x="1243" y="19890"/>
                      <a:pt x="1243" y="19448"/>
                    </a:cubicBezTo>
                    <a:lnTo>
                      <a:pt x="1243" y="7445"/>
                    </a:lnTo>
                    <a:cubicBezTo>
                      <a:pt x="1243" y="7054"/>
                      <a:pt x="1480" y="6715"/>
                      <a:pt x="1806" y="6651"/>
                    </a:cubicBezTo>
                    <a:lnTo>
                      <a:pt x="5485" y="5926"/>
                    </a:lnTo>
                    <a:lnTo>
                      <a:pt x="6689" y="2348"/>
                    </a:lnTo>
                    <a:cubicBezTo>
                      <a:pt x="6792" y="2044"/>
                      <a:pt x="7043" y="1841"/>
                      <a:pt x="7320" y="1841"/>
                    </a:cubicBezTo>
                    <a:close/>
                    <a:moveTo>
                      <a:pt x="10679" y="5892"/>
                    </a:moveTo>
                    <a:cubicBezTo>
                      <a:pt x="7695" y="5892"/>
                      <a:pt x="5281" y="8755"/>
                      <a:pt x="5281" y="12290"/>
                    </a:cubicBezTo>
                    <a:cubicBezTo>
                      <a:pt x="5281" y="15826"/>
                      <a:pt x="7695" y="18689"/>
                      <a:pt x="10679" y="18689"/>
                    </a:cubicBezTo>
                    <a:cubicBezTo>
                      <a:pt x="13661" y="18689"/>
                      <a:pt x="16076" y="15826"/>
                      <a:pt x="16076" y="12290"/>
                    </a:cubicBezTo>
                    <a:cubicBezTo>
                      <a:pt x="16076" y="8755"/>
                      <a:pt x="13661" y="5892"/>
                      <a:pt x="10679" y="5892"/>
                    </a:cubicBezTo>
                    <a:close/>
                    <a:moveTo>
                      <a:pt x="10261" y="7376"/>
                    </a:moveTo>
                    <a:cubicBezTo>
                      <a:pt x="11295" y="7282"/>
                      <a:pt x="12363" y="7653"/>
                      <a:pt x="13212" y="8516"/>
                    </a:cubicBezTo>
                    <a:cubicBezTo>
                      <a:pt x="14911" y="10240"/>
                      <a:pt x="15105" y="13280"/>
                      <a:pt x="13649" y="15294"/>
                    </a:cubicBezTo>
                    <a:cubicBezTo>
                      <a:pt x="12194" y="17308"/>
                      <a:pt x="9639" y="17537"/>
                      <a:pt x="7941" y="15812"/>
                    </a:cubicBezTo>
                    <a:cubicBezTo>
                      <a:pt x="6242" y="14086"/>
                      <a:pt x="6039" y="11058"/>
                      <a:pt x="7494" y="9045"/>
                    </a:cubicBezTo>
                    <a:cubicBezTo>
                      <a:pt x="8222" y="8038"/>
                      <a:pt x="9228" y="7470"/>
                      <a:pt x="10261" y="7376"/>
                    </a:cubicBezTo>
                    <a:close/>
                    <a:moveTo>
                      <a:pt x="10776" y="8838"/>
                    </a:moveTo>
                    <a:cubicBezTo>
                      <a:pt x="9285" y="8838"/>
                      <a:pt x="8077" y="10270"/>
                      <a:pt x="8077" y="12037"/>
                    </a:cubicBezTo>
                    <a:cubicBezTo>
                      <a:pt x="8077" y="12258"/>
                      <a:pt x="8229" y="12440"/>
                      <a:pt x="8417" y="12440"/>
                    </a:cubicBezTo>
                    <a:cubicBezTo>
                      <a:pt x="8603" y="12440"/>
                      <a:pt x="8756" y="12258"/>
                      <a:pt x="8756" y="12037"/>
                    </a:cubicBezTo>
                    <a:cubicBezTo>
                      <a:pt x="8756" y="10711"/>
                      <a:pt x="9657" y="9643"/>
                      <a:pt x="10776" y="9643"/>
                    </a:cubicBezTo>
                    <a:cubicBezTo>
                      <a:pt x="10962" y="9643"/>
                      <a:pt x="11116" y="9461"/>
                      <a:pt x="11116" y="9241"/>
                    </a:cubicBezTo>
                    <a:cubicBezTo>
                      <a:pt x="11116" y="9020"/>
                      <a:pt x="10962" y="8838"/>
                      <a:pt x="10776" y="8838"/>
                    </a:cubicBezTo>
                    <a:close/>
                  </a:path>
                </a:pathLst>
              </a:custGeom>
              <a:solidFill>
                <a:schemeClr val="accent1">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grpSp>
      </p:grpSp>
      <p:grpSp>
        <p:nvGrpSpPr>
          <p:cNvPr id="37" name="组合 36"/>
          <p:cNvGrpSpPr/>
          <p:nvPr/>
        </p:nvGrpSpPr>
        <p:grpSpPr>
          <a:xfrm rot="0">
            <a:off x="6065521" y="1071880"/>
            <a:ext cx="4743194" cy="1026160"/>
            <a:chOff x="3443171" y="841297"/>
            <a:chExt cx="1929290" cy="861697"/>
          </a:xfrm>
        </p:grpSpPr>
        <p:sp>
          <p:nvSpPr>
            <p:cNvPr id="42" name="文本框 58"/>
            <p:cNvSpPr txBox="1"/>
            <p:nvPr/>
          </p:nvSpPr>
          <p:spPr>
            <a:xfrm>
              <a:off x="3443429" y="1148970"/>
              <a:ext cx="1929032" cy="554024"/>
            </a:xfrm>
            <a:prstGeom prst="rect">
              <a:avLst/>
            </a:prstGeom>
            <a:noFill/>
          </p:spPr>
          <p:txBody>
            <a:bodyPr wrap="square" lIns="0" tIns="0" rIns="0" bIns="0"/>
            <a:lstStyle/>
            <a:p>
              <a:pPr algn="just">
                <a:lnSpc>
                  <a:spcPct val="120000"/>
                </a:lnSpc>
              </a:pPr>
              <a:r>
                <a:rPr lang="en-US" altLang="zh-CN" sz="1400" dirty="0">
                  <a:latin typeface="黑体" panose="02010609060101010101" charset="-122"/>
                  <a:ea typeface="黑体" panose="02010609060101010101" charset="-122"/>
                  <a:cs typeface="黑体" panose="02010609060101010101" charset="-122"/>
                </a:rPr>
                <a:t>       </a:t>
              </a:r>
              <a:r>
                <a:rPr lang="en-US" altLang="zh-CN" sz="1800" dirty="0">
                  <a:latin typeface="黑体" panose="02010609060101010101" charset="-122"/>
                  <a:ea typeface="黑体" panose="02010609060101010101" charset="-122"/>
                  <a:cs typeface="黑体" panose="02010609060101010101" charset="-122"/>
                </a:rPr>
                <a:t>航空慧法对航空方面的保险纠纷案例的整理分析可以为保险公司在责任认定、核损核赔方面以数据作为支撑提供建议，以加快理赔速度。</a:t>
              </a:r>
              <a:endParaRPr lang="en-US" altLang="zh-CN" sz="1800" dirty="0">
                <a:latin typeface="黑体" panose="02010609060101010101" charset="-122"/>
                <a:ea typeface="黑体" panose="02010609060101010101" charset="-122"/>
                <a:cs typeface="黑体" panose="02010609060101010101" charset="-122"/>
              </a:endParaRPr>
            </a:p>
            <a:p>
              <a:pPr algn="just">
                <a:lnSpc>
                  <a:spcPct val="120000"/>
                </a:lnSpc>
              </a:pPr>
              <a:endParaRPr lang="en-US" altLang="zh-CN" sz="1800" dirty="0">
                <a:latin typeface="黑体" panose="02010609060101010101" charset="-122"/>
                <a:ea typeface="黑体" panose="02010609060101010101" charset="-122"/>
                <a:cs typeface="黑体" panose="02010609060101010101" charset="-122"/>
              </a:endParaRPr>
            </a:p>
          </p:txBody>
        </p:sp>
        <p:sp>
          <p:nvSpPr>
            <p:cNvPr id="45" name="矩形 44"/>
            <p:cNvSpPr/>
            <p:nvPr/>
          </p:nvSpPr>
          <p:spPr>
            <a:xfrm>
              <a:off x="3443171" y="841297"/>
              <a:ext cx="1068011" cy="193562"/>
            </a:xfrm>
            <a:prstGeom prst="rect">
              <a:avLst/>
            </a:prstGeom>
          </p:spPr>
          <p:txBody>
            <a:bodyPr wrap="none" lIns="0" tIns="0" rIns="0" bIns="0">
              <a:noAutofit/>
            </a:bodyPr>
            <a:lstStyle/>
            <a:p>
              <a:pPr algn="l"/>
              <a:r>
                <a:rPr lang="zh-CN" altLang="en-US" sz="2000" b="1">
                  <a:l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完善理赔预案</a:t>
              </a:r>
              <a:endParaRPr lang="zh-CN" altLang="en-US" sz="2000" b="1">
                <a:l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grpSp>
      <p:pic>
        <p:nvPicPr>
          <p:cNvPr id="3" name="图片 2"/>
          <p:cNvPicPr>
            <a:picLocks noChangeAspect="1"/>
          </p:cNvPicPr>
          <p:nvPr/>
        </p:nvPicPr>
        <p:blipFill>
          <a:blip r:embed="rId1"/>
          <a:stretch>
            <a:fillRect/>
          </a:stretch>
        </p:blipFill>
        <p:spPr>
          <a:xfrm>
            <a:off x="1162050" y="4045585"/>
            <a:ext cx="3312795" cy="2277745"/>
          </a:xfrm>
          <a:prstGeom prst="rect">
            <a:avLst/>
          </a:prstGeom>
        </p:spPr>
      </p:pic>
      <p:pic>
        <p:nvPicPr>
          <p:cNvPr id="9" name="图片 9" descr="保险公司投诉量"/>
          <p:cNvPicPr>
            <a:picLocks noChangeAspect="1"/>
          </p:cNvPicPr>
          <p:nvPr/>
        </p:nvPicPr>
        <p:blipFill>
          <a:blip r:embed="rId2"/>
          <a:stretch>
            <a:fillRect/>
          </a:stretch>
        </p:blipFill>
        <p:spPr>
          <a:xfrm>
            <a:off x="6473190" y="2580005"/>
            <a:ext cx="4315460" cy="1697355"/>
          </a:xfrm>
          <a:prstGeom prst="rect">
            <a:avLst/>
          </a:prstGeom>
        </p:spPr>
      </p:pic>
      <p:pic>
        <p:nvPicPr>
          <p:cNvPr id="4" name="图片 8" descr="保险公司理赔纠纷投诉量"/>
          <p:cNvPicPr>
            <a:picLocks noChangeAspect="1"/>
          </p:cNvPicPr>
          <p:nvPr/>
        </p:nvPicPr>
        <p:blipFill>
          <a:blip r:embed="rId3"/>
          <a:stretch>
            <a:fillRect/>
          </a:stretch>
        </p:blipFill>
        <p:spPr>
          <a:xfrm>
            <a:off x="6473190" y="4740275"/>
            <a:ext cx="4324350" cy="17018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42"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p:bldP spid="30" grpId="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60471" y="2467143"/>
            <a:ext cx="4671060" cy="1445260"/>
          </a:xfrm>
          <a:prstGeom prst="rect">
            <a:avLst/>
          </a:prstGeom>
          <a:noFill/>
        </p:spPr>
        <p:txBody>
          <a:bodyPr wrap="none">
            <a:spAutoFit/>
          </a:bodyPr>
          <a:lstStyle/>
          <a:p>
            <a:pPr algn="ctr" fontAlgn="auto">
              <a:spcBef>
                <a:spcPts val="0"/>
              </a:spcBef>
              <a:spcAft>
                <a:spcPts val="0"/>
              </a:spcAft>
              <a:defRPr/>
            </a:pPr>
            <a:r>
              <a:rPr lang="zh-CN" altLang="en-US" sz="8800" b="1" dirty="0">
                <a:solidFill>
                  <a:schemeClr val="accent6">
                    <a:lumMod val="50000"/>
                  </a:schemeClr>
                </a:solidFill>
                <a:latin typeface="黑体" panose="02010609060101010101" charset="-122"/>
                <a:ea typeface="黑体" panose="02010609060101010101" charset="-122"/>
              </a:rPr>
              <a:t>感谢聆听</a:t>
            </a:r>
            <a:endParaRPr lang="zh-CN" altLang="en-US" sz="8800" b="1" dirty="0">
              <a:solidFill>
                <a:schemeClr val="accent6">
                  <a:lumMod val="50000"/>
                </a:schemeClr>
              </a:solidFill>
              <a:latin typeface="黑体" panose="02010609060101010101" charset="-122"/>
              <a:ea typeface="黑体" panose="02010609060101010101" charset="-122"/>
            </a:endParaRPr>
          </a:p>
        </p:txBody>
      </p:sp>
      <p:grpSp>
        <p:nvGrpSpPr>
          <p:cNvPr id="6" name="组合 54"/>
          <p:cNvGrpSpPr/>
          <p:nvPr/>
        </p:nvGrpSpPr>
        <p:grpSpPr>
          <a:xfrm>
            <a:off x="5972713" y="5560493"/>
            <a:ext cx="226800" cy="720000"/>
            <a:chOff x="6205521" y="5132079"/>
            <a:chExt cx="259851" cy="856655"/>
          </a:xfrm>
          <a:solidFill>
            <a:schemeClr val="accent6">
              <a:lumMod val="50000"/>
            </a:schemeClr>
          </a:solidFill>
        </p:grpSpPr>
        <p:sp>
          <p:nvSpPr>
            <p:cNvPr id="7" name="L 形 6"/>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9" name="L 形 8"/>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0" name="L 形 9"/>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grpSp>
      <p:sp>
        <p:nvSpPr>
          <p:cNvPr id="8" name="等腰三角形 7"/>
          <p:cNvSpPr/>
          <p:nvPr/>
        </p:nvSpPr>
        <p:spPr>
          <a:xfrm rot="3259845">
            <a:off x="9952811" y="1690174"/>
            <a:ext cx="939800" cy="76835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cxnSp>
        <p:nvCxnSpPr>
          <p:cNvPr id="13" name="直接连接符 12"/>
          <p:cNvCxnSpPr/>
          <p:nvPr/>
        </p:nvCxnSpPr>
        <p:spPr>
          <a:xfrm rot="10800000">
            <a:off x="1885036" y="2344705"/>
            <a:ext cx="6799262" cy="39687"/>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rot="19459845">
            <a:off x="643277" y="2899889"/>
            <a:ext cx="1209600" cy="120939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 name="任意多边形 17"/>
          <p:cNvSpPr/>
          <p:nvPr/>
        </p:nvSpPr>
        <p:spPr>
          <a:xfrm rot="3259845">
            <a:off x="909251" y="5843198"/>
            <a:ext cx="471487" cy="4716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2" name="任意多边形 21"/>
          <p:cNvSpPr/>
          <p:nvPr/>
        </p:nvSpPr>
        <p:spPr>
          <a:xfrm rot="3259845">
            <a:off x="10859221" y="2978980"/>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cxnSp>
        <p:nvCxnSpPr>
          <p:cNvPr id="46" name="直接连接符 45"/>
          <p:cNvCxnSpPr/>
          <p:nvPr/>
        </p:nvCxnSpPr>
        <p:spPr>
          <a:xfrm>
            <a:off x="4447340" y="3996201"/>
            <a:ext cx="5354637" cy="30162"/>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bwMode="auto">
          <a:xfrm>
            <a:off x="2944139" y="739417"/>
            <a:ext cx="5650569" cy="4122403"/>
            <a:chOff x="3072990" y="984084"/>
            <a:chExt cx="5651364" cy="4121380"/>
          </a:xfrm>
        </p:grpSpPr>
        <p:sp>
          <p:nvSpPr>
            <p:cNvPr id="180" name="矩形 179"/>
            <p:cNvSpPr/>
            <p:nvPr/>
          </p:nvSpPr>
          <p:spPr>
            <a:xfrm rot="1197552">
              <a:off x="3636008" y="1275143"/>
              <a:ext cx="824516" cy="8237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1" name="矩形 180"/>
            <p:cNvSpPr/>
            <p:nvPr/>
          </p:nvSpPr>
          <p:spPr>
            <a:xfrm rot="8972468">
              <a:off x="3072990" y="984084"/>
              <a:ext cx="403282" cy="4031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2" name="矩形 181"/>
            <p:cNvSpPr/>
            <p:nvPr/>
          </p:nvSpPr>
          <p:spPr>
            <a:xfrm rot="8972468">
              <a:off x="8238286" y="4619810"/>
              <a:ext cx="486068" cy="48565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grpSp>
      <p:grpSp>
        <p:nvGrpSpPr>
          <p:cNvPr id="14" name="组合 13"/>
          <p:cNvGrpSpPr/>
          <p:nvPr/>
        </p:nvGrpSpPr>
        <p:grpSpPr bwMode="auto">
          <a:xfrm>
            <a:off x="1269822" y="1268687"/>
            <a:ext cx="8747303" cy="4247261"/>
            <a:chOff x="1597639" y="1406397"/>
            <a:chExt cx="8746801" cy="4246077"/>
          </a:xfrm>
        </p:grpSpPr>
        <p:sp>
          <p:nvSpPr>
            <p:cNvPr id="183" name="任意多边形 182"/>
            <p:cNvSpPr/>
            <p:nvPr/>
          </p:nvSpPr>
          <p:spPr>
            <a:xfrm rot="20711973">
              <a:off x="1597639" y="1406397"/>
              <a:ext cx="381519" cy="39159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黑体" panose="02010609060101010101" charset="-122"/>
                <a:ea typeface="黑体" panose="02010609060101010101" charset="-122"/>
              </a:endParaRPr>
            </a:p>
          </p:txBody>
        </p:sp>
        <p:sp>
          <p:nvSpPr>
            <p:cNvPr id="184" name="等腰三角形 183"/>
            <p:cNvSpPr/>
            <p:nvPr/>
          </p:nvSpPr>
          <p:spPr>
            <a:xfrm rot="20678025">
              <a:off x="9577722" y="4987496"/>
              <a:ext cx="766718" cy="664978"/>
            </a:xfrm>
            <a:prstGeom prst="triangle">
              <a:avLst/>
            </a:prstGeom>
            <a:solidFill>
              <a:schemeClr val="accent5">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5" name="任意多边形 184"/>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gr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60" name="矩形 59"/>
          <p:cNvSpPr/>
          <p:nvPr/>
        </p:nvSpPr>
        <p:spPr bwMode="auto">
          <a:xfrm rot="9252532">
            <a:off x="10996251" y="5562179"/>
            <a:ext cx="486000" cy="48577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0">
        <p:push dir="u"/>
      </p:transition>
    </mc:Choice>
    <mc:Fallback>
      <p:transition spd="slow"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1000"/>
                            </p:stCondLst>
                            <p:childTnLst>
                              <p:par>
                                <p:cTn id="18" presetID="2" presetClass="entr" presetSubtype="12"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0-#ppt_w/2"/>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12"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22" presetClass="entr" presetSubtype="2"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left)">
                                      <p:cBhvr>
                                        <p:cTn id="33" dur="500"/>
                                        <p:tgtEl>
                                          <p:spTgt spid="46"/>
                                        </p:tgtEl>
                                      </p:cBhvr>
                                    </p:animEffect>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0-#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22" presetClass="entr" presetSubtype="4"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par>
                          <p:cTn id="43" fill="hold">
                            <p:stCondLst>
                              <p:cond delay="3500"/>
                            </p:stCondLst>
                            <p:childTnLst>
                              <p:par>
                                <p:cTn id="44" presetID="22" presetClass="entr" presetSubtype="4"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par>
                          <p:cTn id="47" fill="hold">
                            <p:stCondLst>
                              <p:cond delay="4000"/>
                            </p:stCondLst>
                            <p:childTnLst>
                              <p:par>
                                <p:cTn id="48" presetID="22" presetClass="entr" presetSubtype="1"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up)">
                                      <p:cBhvr>
                                        <p:cTn id="50" dur="500"/>
                                        <p:tgtEl>
                                          <p:spTgt spid="6"/>
                                        </p:tgtEl>
                                      </p:cBhvr>
                                    </p:animEffect>
                                  </p:childTnLst>
                                </p:cTn>
                              </p:par>
                            </p:childTnLst>
                          </p:cTn>
                        </p:par>
                        <p:par>
                          <p:cTn id="51" fill="hold">
                            <p:stCondLst>
                              <p:cond delay="4500"/>
                            </p:stCondLst>
                            <p:childTnLst>
                              <p:par>
                                <p:cTn id="52" presetID="26" presetClass="emph" presetSubtype="0" repeatCount="indefinite" fill="hold" nodeType="afterEffect">
                                  <p:stCondLst>
                                    <p:cond delay="0"/>
                                  </p:stCondLst>
                                  <p:childTnLst>
                                    <p:animEffect transition="out" filter="fade">
                                      <p:cBhvr>
                                        <p:cTn id="53" dur="750" tmFilter="0, 0; .2, .5; .8, .5; 1, 0"/>
                                        <p:tgtEl>
                                          <p:spTgt spid="6"/>
                                        </p:tgtEl>
                                      </p:cBhvr>
                                    </p:animEffect>
                                    <p:animScale>
                                      <p:cBhvr>
                                        <p:cTn id="54" dur="37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5"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1687" y="228600"/>
            <a:ext cx="487978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项目背景</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079874" y="-1588"/>
            <a:ext cx="4008437" cy="15398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2" name="MH_Text_1"/>
          <p:cNvSpPr txBox="1"/>
          <p:nvPr>
            <p:custDataLst>
              <p:tags r:id="rId1"/>
            </p:custDataLst>
          </p:nvPr>
        </p:nvSpPr>
        <p:spPr>
          <a:xfrm>
            <a:off x="574675" y="4599940"/>
            <a:ext cx="10631170" cy="2414905"/>
          </a:xfrm>
          <a:prstGeom prst="rect">
            <a:avLst/>
          </a:prstGeom>
          <a:noFill/>
        </p:spPr>
        <p:txBody>
          <a:bodyPr wrap="square" lIns="135000" tIns="35100" rIns="27000" rtlCol="0" anchor="t" anchorCtr="0">
            <a:normAutofit/>
          </a:bodyPr>
          <a:lstStyle/>
          <a:p>
            <a:pPr marL="228600" indent="-228600">
              <a:lnSpc>
                <a:spcPct val="150000"/>
              </a:lnSpc>
              <a:buAutoNum type="arabicPlain" startAt="3"/>
            </a:pPr>
            <a:endParaRPr lang="en-US" altLang="zh-CN"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a:p>
            <a:pPr marL="0" indent="0">
              <a:lnSpc>
                <a:spcPct val="150000"/>
              </a:lnSpc>
              <a:buNone/>
            </a:pPr>
            <a:r>
              <a:rPr lang="zh-CN" altLang="en-US" sz="12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    </a:t>
            </a:r>
            <a:r>
              <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rPr>
              <a:t>根据中国民航局网站公布的航空公司投诉月度报告来看，以2019年10月为例，在一个月内，2019年10月，民航局运输司、民航局消费者事务中心及中国航空运输协会共受理消费者投诉2726件。其中，国内航空公司投诉2287件，外国及港澳台地区航空公司投诉233件，机场投诉198件，航空销售代理人投诉8件。针对国内航空公司的投诉包括不正常航班服务。票务服务、行李服务、登机、超售、空中服务、特殊旅客服务等事项，基本覆盖了航空运输全过程。</a:t>
            </a:r>
            <a:endParaRPr lang="zh-CN" altLang="en-US" sz="1600" dirty="0">
              <a:solidFill>
                <a:schemeClr val="tx1">
                  <a:lumMod val="75000"/>
                  <a:lumOff val="25000"/>
                </a:schemeClr>
              </a:solidFill>
              <a:latin typeface="黑体" panose="02010609060101010101" charset="-122"/>
              <a:ea typeface="黑体" panose="02010609060101010101" charset="-122"/>
              <a:cs typeface="黑体" panose="02010609060101010101" charset="-122"/>
              <a:sym typeface="+mn-lt"/>
            </a:endParaRPr>
          </a:p>
        </p:txBody>
      </p:sp>
      <p:pic>
        <p:nvPicPr>
          <p:cNvPr id="3" name="图片 2"/>
          <p:cNvPicPr>
            <a:picLocks noChangeAspect="1"/>
          </p:cNvPicPr>
          <p:nvPr/>
        </p:nvPicPr>
        <p:blipFill>
          <a:blip r:embed="rId2"/>
          <a:stretch>
            <a:fillRect/>
          </a:stretch>
        </p:blipFill>
        <p:spPr>
          <a:xfrm>
            <a:off x="457200" y="1346835"/>
            <a:ext cx="5003800" cy="3253105"/>
          </a:xfrm>
          <a:prstGeom prst="rect">
            <a:avLst/>
          </a:prstGeom>
        </p:spPr>
      </p:pic>
      <p:graphicFrame>
        <p:nvGraphicFramePr>
          <p:cNvPr id="4" name="表格 3"/>
          <p:cNvGraphicFramePr/>
          <p:nvPr>
            <p:custDataLst>
              <p:tags r:id="rId3"/>
            </p:custDataLst>
          </p:nvPr>
        </p:nvGraphicFramePr>
        <p:xfrm>
          <a:off x="5522595" y="1123950"/>
          <a:ext cx="6294120" cy="3683000"/>
        </p:xfrm>
        <a:graphic>
          <a:graphicData uri="http://schemas.openxmlformats.org/drawingml/2006/table">
            <a:tbl>
              <a:tblPr firstRow="1" bandRow="1">
                <a:tableStyleId>{5940675A-B579-460E-94D1-54222C63F5DA}</a:tableStyleId>
              </a:tblPr>
              <a:tblGrid>
                <a:gridCol w="767715"/>
                <a:gridCol w="2883535"/>
                <a:gridCol w="1404620"/>
                <a:gridCol w="1238250"/>
              </a:tblGrid>
              <a:tr h="419100">
                <a:tc gridSpan="4">
                  <a:txBody>
                    <a:bodyPr/>
                    <a:p>
                      <a:pPr indent="0" algn="ctr">
                        <a:buNone/>
                      </a:pPr>
                      <a:r>
                        <a:rPr lang="en-US" sz="1600" b="1">
                          <a:latin typeface="黑体" panose="02010609060101010101" charset="-122"/>
                          <a:ea typeface="黑体" panose="02010609060101010101" charset="-122"/>
                          <a:cs typeface="黑体" panose="02010609060101010101" charset="-122"/>
                        </a:rPr>
                        <a:t>2019 年 10 月国内航空公司投诉类型及比例统计表</a:t>
                      </a:r>
                      <a:endParaRPr lang="en-US" altLang="en-US" sz="1600" b="1">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19735">
                <a:tc>
                  <a:txBody>
                    <a:bodyPr/>
                    <a:p>
                      <a:pPr indent="0" algn="ctr">
                        <a:buNone/>
                      </a:pPr>
                      <a:r>
                        <a:rPr lang="en-US" sz="1600" b="1">
                          <a:latin typeface="黑体" panose="02010609060101010101" charset="-122"/>
                          <a:ea typeface="黑体" panose="02010609060101010101" charset="-122"/>
                          <a:cs typeface="仿宋_GB2312" charset="0"/>
                        </a:rPr>
                        <a:t>序号</a:t>
                      </a:r>
                      <a:endParaRPr lang="en-US" altLang="en-US" sz="1600" b="1">
                        <a:latin typeface="黑体" panose="02010609060101010101" charset="-122"/>
                        <a:ea typeface="黑体" panose="02010609060101010101" charset="-122"/>
                        <a:cs typeface="仿宋_GB2312" charset="0"/>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latin typeface="黑体" panose="02010609060101010101" charset="-122"/>
                          <a:ea typeface="黑体" panose="02010609060101010101" charset="-122"/>
                          <a:cs typeface="仿宋_GB2312" charset="0"/>
                        </a:rPr>
                        <a:t>投诉类型</a:t>
                      </a:r>
                      <a:endParaRPr lang="en-US" altLang="en-US" sz="1600" b="1">
                        <a:latin typeface="黑体" panose="02010609060101010101" charset="-122"/>
                        <a:ea typeface="黑体" panose="02010609060101010101" charset="-122"/>
                        <a:cs typeface="仿宋_GB2312" charset="0"/>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latin typeface="黑体" panose="02010609060101010101" charset="-122"/>
                          <a:ea typeface="黑体" panose="02010609060101010101" charset="-122"/>
                          <a:cs typeface="仿宋_GB2312" charset="0"/>
                        </a:rPr>
                        <a:t>投诉件数</a:t>
                      </a:r>
                      <a:endParaRPr lang="en-US" altLang="en-US" sz="1600" b="1">
                        <a:latin typeface="黑体" panose="02010609060101010101" charset="-122"/>
                        <a:ea typeface="黑体" panose="02010609060101010101" charset="-122"/>
                        <a:cs typeface="仿宋_GB2312" charset="0"/>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latin typeface="黑体" panose="02010609060101010101" charset="-122"/>
                          <a:ea typeface="黑体" panose="02010609060101010101" charset="-122"/>
                          <a:cs typeface="黑体" panose="02010609060101010101" charset="-122"/>
                        </a:rPr>
                        <a:t>比例（ ）</a:t>
                      </a:r>
                      <a:endParaRPr lang="en-US" altLang="en-US" sz="1600" b="1">
                        <a:latin typeface="黑体" panose="02010609060101010101" charset="-122"/>
                        <a:ea typeface="黑体" panose="02010609060101010101" charset="-122"/>
                        <a:cs typeface="黑体"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3845">
                <a:tc>
                  <a:txBody>
                    <a:bodyPr/>
                    <a:p>
                      <a:pPr indent="0" algn="ctr">
                        <a:buNone/>
                      </a:pPr>
                      <a:r>
                        <a:rPr lang="en-US" sz="1600" b="0">
                          <a:latin typeface="黑体" panose="02010609060101010101" charset="-122"/>
                          <a:ea typeface="黑体" panose="02010609060101010101" charset="-122"/>
                          <a:cs typeface="仿宋" panose="02010609060101010101" charset="-122"/>
                        </a:rPr>
                        <a:t>1</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不正常航班服务</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1005</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43.94%</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5750">
                <a:tc>
                  <a:txBody>
                    <a:bodyPr/>
                    <a:p>
                      <a:pPr indent="0" algn="ctr">
                        <a:buNone/>
                      </a:pPr>
                      <a:r>
                        <a:rPr lang="en-US" sz="1600" b="0">
                          <a:latin typeface="黑体" panose="02010609060101010101" charset="-122"/>
                          <a:ea typeface="黑体" panose="02010609060101010101" charset="-122"/>
                          <a:cs typeface="仿宋" panose="02010609060101010101" charset="-122"/>
                        </a:rPr>
                        <a:t>2</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票务服务</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527</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23.04%</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5115">
                <a:tc>
                  <a:txBody>
                    <a:bodyPr/>
                    <a:p>
                      <a:pPr indent="0" algn="ctr">
                        <a:buNone/>
                      </a:pPr>
                      <a:r>
                        <a:rPr lang="en-US" sz="1600" b="0">
                          <a:latin typeface="黑体" panose="02010609060101010101" charset="-122"/>
                          <a:ea typeface="黑体" panose="02010609060101010101" charset="-122"/>
                          <a:cs typeface="仿宋" panose="02010609060101010101" charset="-122"/>
                        </a:rPr>
                        <a:t>3</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行李服务</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339</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14.82%</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4480">
                <a:tc>
                  <a:txBody>
                    <a:bodyPr/>
                    <a:p>
                      <a:pPr indent="0" algn="ctr">
                        <a:buNone/>
                      </a:pPr>
                      <a:r>
                        <a:rPr lang="en-US" sz="1600" b="0">
                          <a:latin typeface="黑体" panose="02010609060101010101" charset="-122"/>
                          <a:ea typeface="黑体" panose="02010609060101010101" charset="-122"/>
                          <a:cs typeface="仿宋" panose="02010609060101010101" charset="-122"/>
                        </a:rPr>
                        <a:t>4</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办理乘机手续与登机</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190</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8.31%</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3845">
                <a:tc>
                  <a:txBody>
                    <a:bodyPr/>
                    <a:p>
                      <a:pPr indent="0" algn="ctr">
                        <a:buNone/>
                      </a:pPr>
                      <a:r>
                        <a:rPr lang="en-US" sz="1600" b="0">
                          <a:latin typeface="黑体" panose="02010609060101010101" charset="-122"/>
                          <a:ea typeface="黑体" panose="02010609060101010101" charset="-122"/>
                          <a:cs typeface="仿宋" panose="02010609060101010101" charset="-122"/>
                        </a:rPr>
                        <a:t>5</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超售</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56</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2.45%</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3845">
                <a:tc>
                  <a:txBody>
                    <a:bodyPr/>
                    <a:p>
                      <a:pPr indent="0" algn="ctr">
                        <a:buNone/>
                      </a:pPr>
                      <a:r>
                        <a:rPr lang="en-US" sz="1600" b="0">
                          <a:latin typeface="黑体" panose="02010609060101010101" charset="-122"/>
                          <a:ea typeface="黑体" panose="02010609060101010101" charset="-122"/>
                          <a:cs typeface="仿宋" panose="02010609060101010101" charset="-122"/>
                        </a:rPr>
                        <a:t>6</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空中服务</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45</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1.97%</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5115">
                <a:tc>
                  <a:txBody>
                    <a:bodyPr/>
                    <a:p>
                      <a:pPr indent="0" algn="ctr">
                        <a:buNone/>
                      </a:pPr>
                      <a:r>
                        <a:rPr lang="en-US" sz="1600" b="0">
                          <a:latin typeface="黑体" panose="02010609060101010101" charset="-122"/>
                          <a:ea typeface="黑体" panose="02010609060101010101" charset="-122"/>
                          <a:cs typeface="仿宋" panose="02010609060101010101" charset="-122"/>
                        </a:rPr>
                        <a:t>7</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特殊旅客服务</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10</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0.44%</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3845">
                <a:tc>
                  <a:txBody>
                    <a:bodyPr/>
                    <a:p>
                      <a:pPr indent="0" algn="ctr">
                        <a:buNone/>
                      </a:pPr>
                      <a:r>
                        <a:rPr lang="en-US" sz="1600" b="0">
                          <a:latin typeface="黑体" panose="02010609060101010101" charset="-122"/>
                          <a:ea typeface="黑体" panose="02010609060101010101" charset="-122"/>
                          <a:cs typeface="仿宋" panose="02010609060101010101" charset="-122"/>
                        </a:rPr>
                        <a:t>8</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货物</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1</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0.04%</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4480">
                <a:tc>
                  <a:txBody>
                    <a:bodyPr/>
                    <a:p>
                      <a:pPr indent="0" algn="ctr">
                        <a:buNone/>
                      </a:pPr>
                      <a:r>
                        <a:rPr lang="en-US" sz="1600" b="0">
                          <a:latin typeface="黑体" panose="02010609060101010101" charset="-122"/>
                          <a:ea typeface="黑体" panose="02010609060101010101" charset="-122"/>
                          <a:cs typeface="仿宋" panose="02010609060101010101" charset="-122"/>
                        </a:rPr>
                        <a:t>9</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其他服务</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114</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0">
                          <a:latin typeface="黑体" panose="02010609060101010101" charset="-122"/>
                          <a:ea typeface="黑体" panose="02010609060101010101" charset="-122"/>
                          <a:cs typeface="仿宋" panose="02010609060101010101" charset="-122"/>
                        </a:rPr>
                        <a:t>4.98%</a:t>
                      </a:r>
                      <a:endParaRPr lang="en-US" altLang="en-US" sz="1600" b="0">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83845">
                <a:tc gridSpan="2">
                  <a:txBody>
                    <a:bodyPr/>
                    <a:p>
                      <a:pPr indent="0" algn="ctr">
                        <a:buNone/>
                      </a:pPr>
                      <a:r>
                        <a:rPr lang="en-US" sz="1600" b="1">
                          <a:latin typeface="黑体" panose="02010609060101010101" charset="-122"/>
                          <a:ea typeface="黑体" panose="02010609060101010101" charset="-122"/>
                          <a:cs typeface="仿宋" panose="02010609060101010101" charset="-122"/>
                        </a:rPr>
                        <a:t>合计</a:t>
                      </a:r>
                      <a:endParaRPr lang="en-US" altLang="en-US" sz="1600" b="1">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lgn="ctr">
                        <a:buNone/>
                      </a:pPr>
                      <a:r>
                        <a:rPr lang="en-US" sz="1600" b="1">
                          <a:latin typeface="黑体" panose="02010609060101010101" charset="-122"/>
                          <a:ea typeface="黑体" panose="02010609060101010101" charset="-122"/>
                          <a:cs typeface="仿宋" panose="02010609060101010101" charset="-122"/>
                        </a:rPr>
                        <a:t>2287</a:t>
                      </a:r>
                      <a:endParaRPr lang="en-US" altLang="en-US" sz="1600" b="1">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sz="1600" b="1">
                          <a:latin typeface="黑体" panose="02010609060101010101" charset="-122"/>
                          <a:ea typeface="黑体" panose="02010609060101010101" charset="-122"/>
                          <a:cs typeface="仿宋" panose="02010609060101010101" charset="-122"/>
                        </a:rPr>
                        <a:t>100%</a:t>
                      </a:r>
                      <a:endParaRPr lang="en-US" altLang="en-US" sz="1600" b="1">
                        <a:latin typeface="黑体" panose="02010609060101010101" charset="-122"/>
                        <a:ea typeface="黑体" panose="02010609060101010101" charset="-122"/>
                        <a:cs typeface="仿宋" panose="02010609060101010101" charset="-122"/>
                      </a:endParaRPr>
                    </a:p>
                  </a:txBody>
                  <a:tcPr marL="0" marR="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pic>
        <p:nvPicPr>
          <p:cNvPr id="5" name="图片 4"/>
          <p:cNvPicPr/>
          <p:nvPr/>
        </p:nvPicPr>
        <p:blipFill>
          <a:blip r:embed="rId4"/>
          <a:stretch>
            <a:fillRect/>
          </a:stretch>
        </p:blipFill>
        <p:spPr>
          <a:xfrm>
            <a:off x="8636000" y="2095500"/>
            <a:ext cx="60960" cy="106680"/>
          </a:xfrm>
          <a:prstGeom prst="rect">
            <a:avLst/>
          </a:prstGeom>
          <a:noFill/>
          <a:ln w="9525">
            <a:noFill/>
          </a:ln>
        </p:spPr>
      </p:pic>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3125"/>
                                  </p:iterate>
                                  <p:childTnLst>
                                    <p:set>
                                      <p:cBhvr>
                                        <p:cTn id="20" dur="1" fill="hold">
                                          <p:stCondLst>
                                            <p:cond delay="0"/>
                                          </p:stCondLst>
                                        </p:cTn>
                                        <p:tgtEl>
                                          <p:spTgt spid="12">
                                            <p:txEl>
                                              <p:pRg st="1" end="1"/>
                                            </p:txEl>
                                          </p:spTgt>
                                        </p:tgtEl>
                                        <p:attrNameLst>
                                          <p:attrName>style.visibility</p:attrName>
                                        </p:attrNameLst>
                                      </p:cBhvr>
                                      <p:to>
                                        <p:strVal val="visible"/>
                                      </p:to>
                                    </p:set>
                                    <p:anim calcmode="lin" valueType="num">
                                      <p:cBhvr>
                                        <p:cTn id="21" dur="500" fill="hold"/>
                                        <p:tgtEl>
                                          <p:spTgt spid="12">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2">
                                            <p:txEl>
                                              <p:pRg st="1" end="1"/>
                                            </p:txEl>
                                          </p:spTgt>
                                        </p:tgtEl>
                                        <p:attrNameLst>
                                          <p:attrName>ppt_y</p:attrName>
                                        </p:attrNameLst>
                                      </p:cBhvr>
                                      <p:tavLst>
                                        <p:tav tm="0">
                                          <p:val>
                                            <p:strVal val="#ppt_y"/>
                                          </p:val>
                                        </p:tav>
                                        <p:tav tm="100000">
                                          <p:val>
                                            <p:strVal val="#ppt_y"/>
                                          </p:val>
                                        </p:tav>
                                      </p:tavLst>
                                    </p:anim>
                                    <p:anim calcmode="lin" valueType="num">
                                      <p:cBhvr>
                                        <p:cTn id="23" dur="500" fill="hold"/>
                                        <p:tgtEl>
                                          <p:spTgt spid="12">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2">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p:bldP spid="30" grpId="1"/>
      <p:bldP spid="1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986790" y="218440"/>
            <a:ext cx="709803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cs typeface="黑体" panose="02010609060101010101" charset="-122"/>
              </a:rPr>
              <a:t>2011-2019中国民航历年事故征候件数</a:t>
            </a:r>
            <a:endParaRPr lang="zh-CN" altLang="en-US" sz="3200" b="1" dirty="0">
              <a:solidFill>
                <a:schemeClr val="accent6">
                  <a:lumMod val="50000"/>
                </a:schemeClr>
              </a:solidFill>
              <a:latin typeface="黑体" panose="02010609060101010101" charset="-122"/>
              <a:ea typeface="黑体" panose="02010609060101010101" charset="-122"/>
              <a:cs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6" y="-1589"/>
            <a:ext cx="3984625" cy="1539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graphicFrame>
        <p:nvGraphicFramePr>
          <p:cNvPr id="15" name="6"/>
          <p:cNvGraphicFramePr/>
          <p:nvPr/>
        </p:nvGraphicFramePr>
        <p:xfrm>
          <a:off x="7173291" y="2340864"/>
          <a:ext cx="3775125" cy="2993136"/>
        </p:xfrm>
        <a:graphic>
          <a:graphicData uri="http://schemas.openxmlformats.org/drawingml/2006/chart">
            <c:chart xmlns:c="http://schemas.openxmlformats.org/drawingml/2006/chart" xmlns:r="http://schemas.openxmlformats.org/officeDocument/2006/relationships" r:id="rId1"/>
          </a:graphicData>
        </a:graphic>
      </p:graphicFrame>
      <p:cxnSp>
        <p:nvCxnSpPr>
          <p:cNvPr id="16" name="5"/>
          <p:cNvCxnSpPr/>
          <p:nvPr/>
        </p:nvCxnSpPr>
        <p:spPr>
          <a:xfrm rot="5400000">
            <a:off x="4330700" y="3556000"/>
            <a:ext cx="3556000" cy="2117"/>
          </a:xfrm>
          <a:prstGeom prst="line">
            <a:avLst/>
          </a:prstGeom>
          <a:ln w="12700">
            <a:solidFill>
              <a:schemeClr val="tx1">
                <a:lumMod val="75000"/>
                <a:lumOff val="2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1035" name="图表 5"/>
          <p:cNvGraphicFramePr/>
          <p:nvPr/>
        </p:nvGraphicFramePr>
        <p:xfrm>
          <a:off x="6866890" y="1591310"/>
          <a:ext cx="4498340" cy="35979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表格 3"/>
          <p:cNvGraphicFramePr/>
          <p:nvPr>
            <p:custDataLst>
              <p:tags r:id="rId3"/>
            </p:custDataLst>
          </p:nvPr>
        </p:nvGraphicFramePr>
        <p:xfrm>
          <a:off x="762000" y="1486535"/>
          <a:ext cx="4508500" cy="4114800"/>
        </p:xfrm>
        <a:graphic>
          <a:graphicData uri="http://schemas.openxmlformats.org/drawingml/2006/table">
            <a:tbl>
              <a:tblPr firstRow="1" bandRow="1">
                <a:tableStyleId>{5C22544A-7EE6-4342-B048-85BDC9FD1C3A}</a:tableStyleId>
              </a:tblPr>
              <a:tblGrid>
                <a:gridCol w="1117600"/>
                <a:gridCol w="2413000"/>
                <a:gridCol w="977900"/>
              </a:tblGrid>
              <a:tr h="342900">
                <a:tc gridSpan="3">
                  <a:txBody>
                    <a:bodyPr/>
                    <a:lstStyle/>
                    <a:p>
                      <a:pPr indent="0" algn="ctr">
                        <a:buNone/>
                      </a:pPr>
                      <a:r>
                        <a:rPr lang="zh-CN" sz="1600" b="0">
                          <a:solidFill>
                            <a:srgbClr val="000000"/>
                          </a:solidFill>
                          <a:latin typeface="黑体" panose="02010609060101010101" charset="-122"/>
                          <a:ea typeface="黑体" panose="02010609060101010101" charset="-122"/>
                          <a:cs typeface="黑体" panose="02010609060101010101" charset="-122"/>
                        </a:rPr>
                        <a:t>2011-2019中国民航历年事故征候件数</a:t>
                      </a:r>
                      <a:endParaRPr lang="zh-CN" altLang="en-US" sz="1600" b="0">
                        <a:solidFill>
                          <a:srgbClr val="000000"/>
                        </a:solidFill>
                        <a:latin typeface="黑体" panose="02010609060101010101" charset="-122"/>
                        <a:ea typeface="黑体" panose="02010609060101010101" charset="-122"/>
                        <a:cs typeface="黑体" panose="02010609060101010101" charset="-122"/>
                      </a:endParaRPr>
                    </a:p>
                  </a:txBody>
                  <a:tcPr marL="12700" marR="12700" marT="12700" anchor="ctr">
                    <a:lnL>
                      <a:noFill/>
                    </a:lnL>
                    <a:lnR cap="flat">
                      <a:noFill/>
                    </a:lnR>
                    <a:lnT cap="flat">
                      <a:noFill/>
                    </a:lnT>
                    <a:lnB w="6350" cap="flat" cmpd="sng">
                      <a:solidFill>
                        <a:srgbClr val="000000"/>
                      </a:solidFill>
                      <a:prstDash val="solid"/>
                      <a:headEnd type="none" w="med" len="med"/>
                      <a:tailEnd type="none" w="med" len="med"/>
                    </a:lnB>
                    <a:lnTlToBr>
                      <a:noFill/>
                    </a:lnTlToBr>
                    <a:lnBlToTr>
                      <a:noFill/>
                    </a:lnBlToTr>
                    <a:noFill/>
                  </a:tcPr>
                </a:tc>
                <a:tc hMerge="1">
                  <a:tcPr>
                    <a:lnT cap="flat">
                      <a:noFill/>
                    </a:lnT>
                    <a:lnB w="6350" cap="flat" cmpd="sng">
                      <a:solidFill>
                        <a:srgbClr val="000000"/>
                      </a:solidFill>
                      <a:prstDash val="solid"/>
                      <a:headEnd type="none" w="med" len="med"/>
                      <a:tailEnd type="none" w="med" len="med"/>
                    </a:lnB>
                  </a:tcPr>
                </a:tc>
                <a:tc hMerge="1">
                  <a:tcPr>
                    <a:lnR cap="flat">
                      <a:noFill/>
                    </a:lnR>
                    <a:lnT cap="flat">
                      <a:noFill/>
                    </a:lnT>
                    <a:lnB w="6350" cap="flat" cmpd="sng">
                      <a:solidFill>
                        <a:srgbClr val="000000"/>
                      </a:solidFill>
                      <a:prstDash val="solid"/>
                      <a:headEnd type="none" w="med" len="med"/>
                      <a:tailEnd type="none" w="med" len="med"/>
                    </a:lnB>
                  </a:tcPr>
                </a:tc>
              </a:tr>
              <a:tr h="342900">
                <a:tc>
                  <a:txBody>
                    <a:bodyPr/>
                    <a:lstStyle/>
                    <a:p>
                      <a:pPr indent="0" algn="ctr">
                        <a:buNone/>
                      </a:pPr>
                      <a:r>
                        <a:rPr lang="zh-CN" sz="1200" b="0">
                          <a:solidFill>
                            <a:srgbClr val="000000"/>
                          </a:solidFill>
                          <a:latin typeface="黑体" panose="02010609060101010101" charset="-122"/>
                          <a:ea typeface="黑体" panose="02010609060101010101" charset="-122"/>
                        </a:rPr>
                        <a:t>年份</a:t>
                      </a:r>
                      <a:endParaRPr lang="zh-CN"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200" b="0">
                          <a:solidFill>
                            <a:srgbClr val="000000"/>
                          </a:solidFill>
                          <a:latin typeface="黑体" panose="02010609060101010101" charset="-122"/>
                          <a:ea typeface="黑体" panose="02010609060101010101" charset="-122"/>
                        </a:rPr>
                        <a:t>事故征候：件</a:t>
                      </a:r>
                      <a:endParaRPr lang="zh-CN"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200" b="0">
                          <a:solidFill>
                            <a:srgbClr val="000000"/>
                          </a:solidFill>
                          <a:latin typeface="黑体" panose="02010609060101010101" charset="-122"/>
                          <a:ea typeface="黑体" panose="02010609060101010101" charset="-122"/>
                        </a:rPr>
                        <a:t>同比增长率</a:t>
                      </a:r>
                      <a:endParaRPr lang="zh-CN"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2900">
                <a:tc>
                  <a:txBody>
                    <a:bodyPr/>
                    <a:lstStyle/>
                    <a:p>
                      <a:pPr indent="0" algn="ctr">
                        <a:buNone/>
                      </a:pPr>
                      <a:r>
                        <a:rPr lang="zh-CN" sz="1200" b="0">
                          <a:solidFill>
                            <a:srgbClr val="000000"/>
                          </a:solidFill>
                          <a:latin typeface="黑体" panose="02010609060101010101" charset="-122"/>
                          <a:ea typeface="黑体" panose="02010609060101010101" charset="-122"/>
                          <a:cs typeface="黑体" panose="02010609060101010101" charset="-122"/>
                        </a:rPr>
                        <a:t>2011年</a:t>
                      </a:r>
                      <a:endParaRPr lang="zh-CN" altLang="en-US" sz="1200" b="0">
                        <a:solidFill>
                          <a:srgbClr val="000000"/>
                        </a:solidFill>
                        <a:latin typeface="黑体" panose="02010609060101010101" charset="-122"/>
                        <a:ea typeface="黑体" panose="02010609060101010101" charset="-122"/>
                        <a:cs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230</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2900">
                <a:tc>
                  <a:txBody>
                    <a:bodyPr/>
                    <a:lstStyle/>
                    <a:p>
                      <a:pPr indent="0" algn="ctr">
                        <a:buNone/>
                      </a:pPr>
                      <a:r>
                        <a:rPr lang="zh-CN" sz="1200" b="0">
                          <a:solidFill>
                            <a:srgbClr val="000000"/>
                          </a:solidFill>
                          <a:latin typeface="黑体" panose="02010609060101010101" charset="-122"/>
                          <a:ea typeface="黑体" panose="02010609060101010101" charset="-122"/>
                          <a:cs typeface="黑体" panose="02010609060101010101" charset="-122"/>
                        </a:rPr>
                        <a:t>2012年</a:t>
                      </a:r>
                      <a:endParaRPr lang="zh-CN" altLang="en-US" sz="1200" b="0">
                        <a:solidFill>
                          <a:srgbClr val="000000"/>
                        </a:solidFill>
                        <a:latin typeface="黑体" panose="02010609060101010101" charset="-122"/>
                        <a:ea typeface="黑体" panose="02010609060101010101" charset="-122"/>
                        <a:cs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295</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28.26%</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2900">
                <a:tc>
                  <a:txBody>
                    <a:bodyPr/>
                    <a:lstStyle/>
                    <a:p>
                      <a:pPr indent="0" algn="ctr">
                        <a:buNone/>
                      </a:pPr>
                      <a:r>
                        <a:rPr lang="zh-CN" sz="1200" b="0">
                          <a:solidFill>
                            <a:srgbClr val="000000"/>
                          </a:solidFill>
                          <a:latin typeface="黑体" panose="02010609060101010101" charset="-122"/>
                          <a:ea typeface="黑体" panose="02010609060101010101" charset="-122"/>
                          <a:cs typeface="黑体" panose="02010609060101010101" charset="-122"/>
                        </a:rPr>
                        <a:t>2013年</a:t>
                      </a:r>
                      <a:endParaRPr lang="zh-CN" altLang="en-US" sz="1200" b="0">
                        <a:solidFill>
                          <a:srgbClr val="000000"/>
                        </a:solidFill>
                        <a:latin typeface="黑体" panose="02010609060101010101" charset="-122"/>
                        <a:ea typeface="黑体" panose="02010609060101010101" charset="-122"/>
                        <a:cs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302</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2.37%</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2900">
                <a:tc>
                  <a:txBody>
                    <a:bodyPr/>
                    <a:lstStyle/>
                    <a:p>
                      <a:pPr indent="0" algn="ctr">
                        <a:buNone/>
                      </a:pPr>
                      <a:r>
                        <a:rPr lang="zh-CN" sz="1200" b="0">
                          <a:solidFill>
                            <a:srgbClr val="000000"/>
                          </a:solidFill>
                          <a:latin typeface="黑体" panose="02010609060101010101" charset="-122"/>
                          <a:ea typeface="黑体" panose="02010609060101010101" charset="-122"/>
                          <a:cs typeface="黑体" panose="02010609060101010101" charset="-122"/>
                        </a:rPr>
                        <a:t>2014年</a:t>
                      </a:r>
                      <a:endParaRPr lang="zh-CN" altLang="en-US" sz="1200" b="0">
                        <a:solidFill>
                          <a:srgbClr val="000000"/>
                        </a:solidFill>
                        <a:latin typeface="黑体" panose="02010609060101010101" charset="-122"/>
                        <a:ea typeface="黑体" panose="02010609060101010101" charset="-122"/>
                        <a:cs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324</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7.28%</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2900">
                <a:tc>
                  <a:txBody>
                    <a:bodyPr/>
                    <a:lstStyle/>
                    <a:p>
                      <a:pPr indent="0" algn="ctr">
                        <a:buNone/>
                      </a:pPr>
                      <a:r>
                        <a:rPr lang="zh-CN" sz="1200" b="0">
                          <a:solidFill>
                            <a:srgbClr val="000000"/>
                          </a:solidFill>
                          <a:latin typeface="黑体" panose="02010609060101010101" charset="-122"/>
                          <a:ea typeface="黑体" panose="02010609060101010101" charset="-122"/>
                          <a:cs typeface="黑体" panose="02010609060101010101" charset="-122"/>
                        </a:rPr>
                        <a:t>2015年</a:t>
                      </a:r>
                      <a:endParaRPr lang="zh-CN" altLang="en-US" sz="1200" b="0">
                        <a:solidFill>
                          <a:srgbClr val="000000"/>
                        </a:solidFill>
                        <a:latin typeface="黑体" panose="02010609060101010101" charset="-122"/>
                        <a:ea typeface="黑体" panose="02010609060101010101" charset="-122"/>
                        <a:cs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394</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21.60%</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2900">
                <a:tc>
                  <a:txBody>
                    <a:bodyPr/>
                    <a:lstStyle/>
                    <a:p>
                      <a:pPr indent="0" algn="ctr">
                        <a:buNone/>
                      </a:pPr>
                      <a:r>
                        <a:rPr lang="zh-CN" sz="1200" b="0">
                          <a:solidFill>
                            <a:srgbClr val="000000"/>
                          </a:solidFill>
                          <a:latin typeface="黑体" panose="02010609060101010101" charset="-122"/>
                          <a:ea typeface="黑体" panose="02010609060101010101" charset="-122"/>
                          <a:cs typeface="黑体" panose="02010609060101010101" charset="-122"/>
                        </a:rPr>
                        <a:t>2016年</a:t>
                      </a:r>
                      <a:endParaRPr lang="zh-CN" altLang="en-US" sz="1200" b="0">
                        <a:solidFill>
                          <a:srgbClr val="000000"/>
                        </a:solidFill>
                        <a:latin typeface="黑体" panose="02010609060101010101" charset="-122"/>
                        <a:ea typeface="黑体" panose="02010609060101010101" charset="-122"/>
                        <a:cs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519</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31.73%</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2900">
                <a:tc>
                  <a:txBody>
                    <a:bodyPr/>
                    <a:lstStyle/>
                    <a:p>
                      <a:pPr indent="0" algn="ctr">
                        <a:buNone/>
                      </a:pPr>
                      <a:r>
                        <a:rPr lang="zh-CN" sz="1200" b="0">
                          <a:solidFill>
                            <a:srgbClr val="000000"/>
                          </a:solidFill>
                          <a:latin typeface="黑体" panose="02010609060101010101" charset="-122"/>
                          <a:ea typeface="黑体" panose="02010609060101010101" charset="-122"/>
                          <a:cs typeface="黑体" panose="02010609060101010101" charset="-122"/>
                        </a:rPr>
                        <a:t>2017年</a:t>
                      </a:r>
                      <a:endParaRPr lang="zh-CN" altLang="en-US" sz="1200" b="0">
                        <a:solidFill>
                          <a:srgbClr val="000000"/>
                        </a:solidFill>
                        <a:latin typeface="黑体" panose="02010609060101010101" charset="-122"/>
                        <a:ea typeface="黑体" panose="02010609060101010101" charset="-122"/>
                        <a:cs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587</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13.10%</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2900">
                <a:tc>
                  <a:txBody>
                    <a:bodyPr/>
                    <a:lstStyle/>
                    <a:p>
                      <a:pPr indent="0" algn="ctr">
                        <a:buNone/>
                      </a:pPr>
                      <a:r>
                        <a:rPr lang="zh-CN" sz="1200" b="0">
                          <a:solidFill>
                            <a:srgbClr val="000000"/>
                          </a:solidFill>
                          <a:latin typeface="黑体" panose="02010609060101010101" charset="-122"/>
                          <a:ea typeface="黑体" panose="02010609060101010101" charset="-122"/>
                          <a:cs typeface="黑体" panose="02010609060101010101" charset="-122"/>
                        </a:rPr>
                        <a:t>2018年</a:t>
                      </a:r>
                      <a:endParaRPr lang="zh-CN" altLang="en-US" sz="1200" b="0">
                        <a:solidFill>
                          <a:srgbClr val="000000"/>
                        </a:solidFill>
                        <a:latin typeface="黑体" panose="02010609060101010101" charset="-122"/>
                        <a:ea typeface="黑体" panose="02010609060101010101" charset="-122"/>
                        <a:cs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568</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-3.24%</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2900">
                <a:tc>
                  <a:txBody>
                    <a:bodyPr/>
                    <a:lstStyle/>
                    <a:p>
                      <a:pPr indent="0" algn="ctr">
                        <a:buNone/>
                      </a:pPr>
                      <a:r>
                        <a:rPr lang="zh-CN" sz="1200" b="0">
                          <a:solidFill>
                            <a:srgbClr val="000000"/>
                          </a:solidFill>
                          <a:latin typeface="黑体" panose="02010609060101010101" charset="-122"/>
                          <a:ea typeface="黑体" panose="02010609060101010101" charset="-122"/>
                          <a:cs typeface="黑体" panose="02010609060101010101" charset="-122"/>
                        </a:rPr>
                        <a:t>2019年</a:t>
                      </a:r>
                      <a:endParaRPr lang="zh-CN" altLang="en-US" sz="1200" b="0">
                        <a:solidFill>
                          <a:srgbClr val="000000"/>
                        </a:solidFill>
                        <a:latin typeface="黑体" panose="02010609060101010101" charset="-122"/>
                        <a:ea typeface="黑体" panose="02010609060101010101" charset="-122"/>
                        <a:cs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570</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黑体" panose="02010609060101010101" charset="-122"/>
                          <a:ea typeface="黑体" panose="02010609060101010101" charset="-122"/>
                        </a:rPr>
                        <a:t>0.35%</a:t>
                      </a:r>
                      <a:endParaRPr lang="en-US" altLang="en-US" sz="1200" b="0">
                        <a:solidFill>
                          <a:srgbClr val="000000"/>
                        </a:solidFill>
                        <a:latin typeface="黑体" panose="02010609060101010101" charset="-122"/>
                        <a:ea typeface="黑体" panose="02010609060101010101"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42900">
                <a:tc>
                  <a:txBody>
                    <a:bodyPr/>
                    <a:lstStyle/>
                    <a:p>
                      <a:pPr indent="0" algn="ctr">
                        <a:buNone/>
                      </a:pPr>
                      <a:endParaRPr lang="en-US" altLang="en-US" sz="1200" b="0">
                        <a:solidFill>
                          <a:srgbClr val="000000"/>
                        </a:solidFill>
                        <a:latin typeface="黑体" panose="02010609060101010101" charset="-122"/>
                        <a:ea typeface="黑体" panose="02010609060101010101" charset="-122"/>
                      </a:endParaRPr>
                    </a:p>
                  </a:txBody>
                  <a:tcPr marL="12700" marR="12700" marT="12700" anchor="ctr">
                    <a:lnL>
                      <a:noFill/>
                    </a:lnL>
                    <a:lnR>
                      <a:noFill/>
                    </a:lnR>
                    <a:lnT w="635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r>
                        <a:rPr lang="zh-CN" sz="1200" b="0">
                          <a:solidFill>
                            <a:srgbClr val="000000"/>
                          </a:solidFill>
                          <a:latin typeface="黑体" panose="02010609060101010101" charset="-122"/>
                          <a:ea typeface="黑体" panose="02010609060101010101" charset="-122"/>
                        </a:rPr>
                        <a:t>数据来源：中国民用航空局</a:t>
                      </a:r>
                      <a:endParaRPr lang="zh-CN" altLang="en-US" sz="1200" b="0">
                        <a:solidFill>
                          <a:srgbClr val="000000"/>
                        </a:solidFill>
                        <a:latin typeface="黑体" panose="02010609060101010101" charset="-122"/>
                        <a:ea typeface="黑体" panose="02010609060101010101" charset="-122"/>
                      </a:endParaRPr>
                    </a:p>
                  </a:txBody>
                  <a:tcPr marL="12700" marR="12700" marT="12700" anchor="ctr">
                    <a:lnL>
                      <a:noFill/>
                    </a:lnL>
                    <a:lnR>
                      <a:noFill/>
                    </a:lnR>
                    <a:lnT w="6350" cap="flat" cmpd="sng">
                      <a:solidFill>
                        <a:srgbClr val="000000"/>
                      </a:solidFill>
                      <a:prstDash val="solid"/>
                      <a:headEnd type="none" w="med" len="med"/>
                      <a:tailEnd type="none" w="med" len="med"/>
                    </a:lnT>
                    <a:lnB cap="flat">
                      <a:noFill/>
                    </a:lnB>
                    <a:lnTlToBr>
                      <a:noFill/>
                    </a:lnTlToBr>
                    <a:lnBlToTr>
                      <a:noFill/>
                    </a:lnBlToTr>
                    <a:noFill/>
                  </a:tcPr>
                </a:tc>
                <a:tc>
                  <a:txBody>
                    <a:bodyPr/>
                    <a:lstStyle/>
                    <a:p>
                      <a:pPr indent="0" algn="ctr">
                        <a:buNone/>
                      </a:pPr>
                      <a:endParaRPr lang="en-US" altLang="en-US" sz="1200" b="0">
                        <a:solidFill>
                          <a:srgbClr val="000000"/>
                        </a:solidFill>
                        <a:latin typeface="黑体" panose="02010609060101010101" charset="-122"/>
                        <a:ea typeface="黑体" panose="02010609060101010101" charset="-122"/>
                      </a:endParaRPr>
                    </a:p>
                  </a:txBody>
                  <a:tcPr marL="12700" marR="12700" marT="12700" anchor="ctr">
                    <a:lnL>
                      <a:noFill/>
                    </a:lnL>
                    <a:lnR cap="flat">
                      <a:noFill/>
                    </a:lnR>
                    <a:lnT w="6350" cap="flat" cmpd="sng">
                      <a:solidFill>
                        <a:srgbClr val="000000"/>
                      </a:solidFill>
                      <a:prstDash val="solid"/>
                      <a:headEnd type="none" w="med" len="med"/>
                      <a:tailEnd type="none" w="med" len="med"/>
                    </a:lnT>
                    <a:lnB cap="flat">
                      <a:noFill/>
                    </a:lnB>
                    <a:lnTlToBr>
                      <a:noFill/>
                    </a:lnTlToBr>
                    <a:lnBlToTr>
                      <a:noFill/>
                    </a:lnBlToTr>
                    <a:noFill/>
                  </a:tcPr>
                </a:tc>
              </a:tr>
            </a:tbl>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0">
        <p:push dir="u"/>
      </p:transition>
    </mc:Choice>
    <mc:Fallback>
      <p:transition spd="slow" advTm="0">
        <p:push dir="u"/>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910590" y="218440"/>
            <a:ext cx="21482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痛点分析</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 name="Rectangle 67"/>
          <p:cNvSpPr/>
          <p:nvPr/>
        </p:nvSpPr>
        <p:spPr>
          <a:xfrm>
            <a:off x="3160395" y="2643505"/>
            <a:ext cx="3080385" cy="460375"/>
          </a:xfrm>
          <a:prstGeom prst="rect">
            <a:avLst/>
          </a:prstGeom>
        </p:spPr>
        <p:txBody>
          <a:bodyPr wrap="square">
            <a:spAutoFit/>
          </a:bodyPr>
          <a:lstStyle/>
          <a:p>
            <a:pPr lvl="0" algn="ctr">
              <a:lnSpc>
                <a:spcPct val="120000"/>
              </a:lnSpc>
              <a:buClrTx/>
              <a:buSzTx/>
              <a:buFontTx/>
            </a:pPr>
            <a:r>
              <a:rPr lang="zh-CN" altLang="en-US" sz="2000" b="1">
                <a:latin typeface="黑体" panose="02010609060101010101" charset="-122"/>
                <a:ea typeface="黑体" panose="02010609060101010101" charset="-122"/>
                <a:sym typeface="+mn-ea"/>
              </a:rPr>
              <a:t>飞机失事后的保险求偿</a:t>
            </a:r>
            <a:endParaRPr lang="zh-CN" altLang="en-US" sz="2000" b="1">
              <a:latin typeface="黑体" panose="02010609060101010101" charset="-122"/>
              <a:ea typeface="黑体" panose="02010609060101010101" charset="-122"/>
              <a:sym typeface="+mn-ea"/>
            </a:endParaRPr>
          </a:p>
        </p:txBody>
      </p:sp>
      <p:sp>
        <p:nvSpPr>
          <p:cNvPr id="19" name="Rectangle 67"/>
          <p:cNvSpPr/>
          <p:nvPr/>
        </p:nvSpPr>
        <p:spPr>
          <a:xfrm>
            <a:off x="9626600" y="2643505"/>
            <a:ext cx="2503170" cy="460375"/>
          </a:xfrm>
          <a:prstGeom prst="rect">
            <a:avLst/>
          </a:prstGeom>
        </p:spPr>
        <p:txBody>
          <a:bodyPr wrap="square">
            <a:spAutoFit/>
          </a:bodyPr>
          <a:lstStyle/>
          <a:p>
            <a:pPr lvl="0" algn="ctr">
              <a:lnSpc>
                <a:spcPct val="120000"/>
              </a:lnSpc>
              <a:buClrTx/>
              <a:buSzTx/>
              <a:buFontTx/>
            </a:pPr>
            <a:r>
              <a:rPr lang="zh-CN" altLang="en-US" sz="2000" b="1">
                <a:latin typeface="黑体" panose="02010609060101010101" charset="-122"/>
                <a:ea typeface="黑体" panose="02010609060101010101" charset="-122"/>
                <a:sym typeface="+mn-ea"/>
              </a:rPr>
              <a:t>货物损毁的侵权诉讼</a:t>
            </a:r>
            <a:endParaRPr lang="zh-CN" altLang="en-US" sz="2000" b="1">
              <a:latin typeface="黑体" panose="02010609060101010101" charset="-122"/>
              <a:ea typeface="黑体" panose="02010609060101010101" charset="-122"/>
              <a:sym typeface="+mn-ea"/>
            </a:endParaRPr>
          </a:p>
        </p:txBody>
      </p:sp>
      <p:sp>
        <p:nvSpPr>
          <p:cNvPr id="20" name="Rectangle 67"/>
          <p:cNvSpPr/>
          <p:nvPr/>
        </p:nvSpPr>
        <p:spPr>
          <a:xfrm>
            <a:off x="6908800" y="2643505"/>
            <a:ext cx="1835785" cy="460375"/>
          </a:xfrm>
          <a:prstGeom prst="rect">
            <a:avLst/>
          </a:prstGeom>
        </p:spPr>
        <p:txBody>
          <a:bodyPr wrap="square">
            <a:spAutoFit/>
          </a:bodyPr>
          <a:lstStyle/>
          <a:p>
            <a:pPr lvl="0" algn="ctr">
              <a:lnSpc>
                <a:spcPct val="120000"/>
              </a:lnSpc>
              <a:buClrTx/>
              <a:buSzTx/>
              <a:buFontTx/>
            </a:pPr>
            <a:r>
              <a:rPr lang="zh-CN" altLang="en-US" sz="2000" b="1">
                <a:latin typeface="黑体" panose="02010609060101010101" charset="-122"/>
                <a:ea typeface="黑体" panose="02010609060101010101" charset="-122"/>
                <a:sym typeface="+mn-ea"/>
              </a:rPr>
              <a:t>人身损害赔偿</a:t>
            </a:r>
            <a:endParaRPr lang="zh-CN" altLang="en-US" sz="2000" b="1">
              <a:latin typeface="黑体" panose="02010609060101010101" charset="-122"/>
              <a:ea typeface="黑体" panose="02010609060101010101" charset="-122"/>
              <a:sym typeface="+mn-ea"/>
            </a:endParaRPr>
          </a:p>
        </p:txBody>
      </p:sp>
      <p:pic>
        <p:nvPicPr>
          <p:cNvPr id="2" name="图片 1"/>
          <p:cNvPicPr>
            <a:picLocks noChangeAspect="1"/>
          </p:cNvPicPr>
          <p:nvPr/>
        </p:nvPicPr>
        <p:blipFill>
          <a:blip r:embed="rId1"/>
          <a:stretch>
            <a:fillRect/>
          </a:stretch>
        </p:blipFill>
        <p:spPr>
          <a:xfrm>
            <a:off x="6748780" y="520700"/>
            <a:ext cx="2155190" cy="2035810"/>
          </a:xfrm>
          <a:prstGeom prst="ellipse">
            <a:avLst/>
          </a:prstGeom>
        </p:spPr>
      </p:pic>
      <p:pic>
        <p:nvPicPr>
          <p:cNvPr id="3" name="图片 2"/>
          <p:cNvPicPr>
            <a:picLocks noChangeAspect="1"/>
          </p:cNvPicPr>
          <p:nvPr/>
        </p:nvPicPr>
        <p:blipFill>
          <a:blip r:embed="rId2"/>
          <a:srcRect r="2293"/>
          <a:stretch>
            <a:fillRect/>
          </a:stretch>
        </p:blipFill>
        <p:spPr>
          <a:xfrm>
            <a:off x="3684270" y="520700"/>
            <a:ext cx="2125345" cy="1897380"/>
          </a:xfrm>
          <a:prstGeom prst="ellipse">
            <a:avLst/>
          </a:prstGeom>
        </p:spPr>
      </p:pic>
      <p:pic>
        <p:nvPicPr>
          <p:cNvPr id="4" name="图片 3"/>
          <p:cNvPicPr>
            <a:picLocks noChangeAspect="1"/>
          </p:cNvPicPr>
          <p:nvPr/>
        </p:nvPicPr>
        <p:blipFill>
          <a:blip r:embed="rId3"/>
          <a:stretch>
            <a:fillRect/>
          </a:stretch>
        </p:blipFill>
        <p:spPr>
          <a:xfrm>
            <a:off x="9887585" y="451485"/>
            <a:ext cx="2051685" cy="2035810"/>
          </a:xfrm>
          <a:prstGeom prst="ellipse">
            <a:avLst/>
          </a:prstGeom>
        </p:spPr>
      </p:pic>
      <p:pic>
        <p:nvPicPr>
          <p:cNvPr id="7" name="图片 6"/>
          <p:cNvPicPr>
            <a:picLocks noChangeAspect="1"/>
          </p:cNvPicPr>
          <p:nvPr/>
        </p:nvPicPr>
        <p:blipFill>
          <a:blip r:embed="rId4"/>
          <a:srcRect l="-2885" t="-624" r="5173" b="18264"/>
          <a:stretch>
            <a:fillRect/>
          </a:stretch>
        </p:blipFill>
        <p:spPr>
          <a:xfrm>
            <a:off x="3630295" y="3317240"/>
            <a:ext cx="2140585" cy="2098040"/>
          </a:xfrm>
          <a:prstGeom prst="ellipse">
            <a:avLst/>
          </a:prstGeom>
        </p:spPr>
      </p:pic>
      <p:pic>
        <p:nvPicPr>
          <p:cNvPr id="6" name="图片 5"/>
          <p:cNvPicPr>
            <a:picLocks noChangeAspect="1"/>
          </p:cNvPicPr>
          <p:nvPr/>
        </p:nvPicPr>
        <p:blipFill>
          <a:blip r:embed="rId5"/>
          <a:stretch>
            <a:fillRect/>
          </a:stretch>
        </p:blipFill>
        <p:spPr>
          <a:xfrm>
            <a:off x="6748780" y="3335020"/>
            <a:ext cx="2171065" cy="2080260"/>
          </a:xfrm>
          <a:prstGeom prst="ellipse">
            <a:avLst/>
          </a:prstGeom>
        </p:spPr>
      </p:pic>
      <p:pic>
        <p:nvPicPr>
          <p:cNvPr id="8" name="图片 7"/>
          <p:cNvPicPr>
            <a:picLocks noChangeAspect="1"/>
          </p:cNvPicPr>
          <p:nvPr/>
        </p:nvPicPr>
        <p:blipFill>
          <a:blip r:embed="rId6"/>
          <a:stretch>
            <a:fillRect/>
          </a:stretch>
        </p:blipFill>
        <p:spPr>
          <a:xfrm>
            <a:off x="9817100" y="3317240"/>
            <a:ext cx="2122170" cy="1956435"/>
          </a:xfrm>
          <a:prstGeom prst="ellipse">
            <a:avLst/>
          </a:prstGeom>
        </p:spPr>
      </p:pic>
      <p:sp>
        <p:nvSpPr>
          <p:cNvPr id="9" name="Rectangle 67"/>
          <p:cNvSpPr/>
          <p:nvPr/>
        </p:nvSpPr>
        <p:spPr>
          <a:xfrm>
            <a:off x="3858895" y="5701030"/>
            <a:ext cx="1683385" cy="460375"/>
          </a:xfrm>
          <a:prstGeom prst="rect">
            <a:avLst/>
          </a:prstGeom>
        </p:spPr>
        <p:txBody>
          <a:bodyPr wrap="square">
            <a:spAutoFit/>
          </a:bodyPr>
          <a:p>
            <a:pPr lvl="0" algn="ctr">
              <a:lnSpc>
                <a:spcPct val="120000"/>
              </a:lnSpc>
              <a:buClrTx/>
              <a:buSzTx/>
              <a:buFontTx/>
            </a:pPr>
            <a:r>
              <a:rPr lang="zh-CN" altLang="en-US" sz="2000" b="1">
                <a:latin typeface="黑体" panose="02010609060101010101" charset="-122"/>
                <a:ea typeface="黑体" panose="02010609060101010101" charset="-122"/>
                <a:sym typeface="+mn-ea"/>
              </a:rPr>
              <a:t>行李毁损</a:t>
            </a:r>
            <a:endParaRPr lang="zh-CN" altLang="en-US" sz="2000" b="1">
              <a:latin typeface="黑体" panose="02010609060101010101" charset="-122"/>
              <a:ea typeface="黑体" panose="02010609060101010101" charset="-122"/>
              <a:sym typeface="+mn-ea"/>
            </a:endParaRPr>
          </a:p>
        </p:txBody>
      </p:sp>
      <p:sp>
        <p:nvSpPr>
          <p:cNvPr id="10" name="Rectangle 67"/>
          <p:cNvSpPr/>
          <p:nvPr/>
        </p:nvSpPr>
        <p:spPr>
          <a:xfrm>
            <a:off x="6956425" y="5701030"/>
            <a:ext cx="1739265" cy="460375"/>
          </a:xfrm>
          <a:prstGeom prst="rect">
            <a:avLst/>
          </a:prstGeom>
        </p:spPr>
        <p:txBody>
          <a:bodyPr wrap="square">
            <a:spAutoFit/>
          </a:bodyPr>
          <a:p>
            <a:pPr lvl="0" algn="ctr">
              <a:lnSpc>
                <a:spcPct val="120000"/>
              </a:lnSpc>
              <a:buClrTx/>
              <a:buSzTx/>
              <a:buFontTx/>
            </a:pPr>
            <a:r>
              <a:rPr lang="zh-CN" altLang="en-US" sz="2000" b="1">
                <a:latin typeface="黑体" panose="02010609060101010101" charset="-122"/>
                <a:ea typeface="黑体" panose="02010609060101010101" charset="-122"/>
                <a:sym typeface="+mn-ea"/>
              </a:rPr>
              <a:t>航班</a:t>
            </a:r>
            <a:r>
              <a:rPr lang="zh-CN" altLang="en-US" sz="2000" b="1">
                <a:latin typeface="黑体" panose="02010609060101010101" charset="-122"/>
                <a:ea typeface="黑体" panose="02010609060101010101" charset="-122"/>
                <a:sym typeface="+mn-ea"/>
              </a:rPr>
              <a:t>延误</a:t>
            </a:r>
            <a:endParaRPr lang="zh-CN" altLang="en-US" sz="2000" b="1">
              <a:latin typeface="黑体" panose="02010609060101010101" charset="-122"/>
              <a:ea typeface="黑体" panose="02010609060101010101" charset="-122"/>
              <a:sym typeface="+mn-ea"/>
            </a:endParaRPr>
          </a:p>
        </p:txBody>
      </p:sp>
      <p:sp>
        <p:nvSpPr>
          <p:cNvPr id="11" name="文本框 10"/>
          <p:cNvSpPr txBox="1"/>
          <p:nvPr/>
        </p:nvSpPr>
        <p:spPr>
          <a:xfrm>
            <a:off x="9948545" y="5577840"/>
            <a:ext cx="1929765" cy="706755"/>
          </a:xfrm>
          <a:prstGeom prst="rect">
            <a:avLst/>
          </a:prstGeom>
          <a:noFill/>
        </p:spPr>
        <p:txBody>
          <a:bodyPr wrap="square" rtlCol="0" anchor="t">
            <a:spAutoFit/>
          </a:bodyPr>
          <a:p>
            <a:pPr algn="ctr"/>
            <a:r>
              <a:rPr lang="zh-CN" altLang="en-US" sz="2000" b="1">
                <a:latin typeface="黑体" panose="02010609060101010101" charset="-122"/>
                <a:ea typeface="黑体" panose="02010609060101010101" charset="-122"/>
              </a:rPr>
              <a:t>异常航空运输、</a:t>
            </a:r>
            <a:endParaRPr lang="zh-CN" altLang="en-US" sz="2000" b="1">
              <a:latin typeface="黑体" panose="02010609060101010101" charset="-122"/>
              <a:ea typeface="黑体" panose="02010609060101010101" charset="-122"/>
            </a:endParaRPr>
          </a:p>
          <a:p>
            <a:pPr algn="ctr"/>
            <a:r>
              <a:rPr lang="zh-CN" altLang="en-US" sz="2000" b="1">
                <a:latin typeface="黑体" panose="02010609060101010101" charset="-122"/>
                <a:ea typeface="黑体" panose="02010609060101010101" charset="-122"/>
              </a:rPr>
              <a:t>旅客滞留</a:t>
            </a:r>
            <a:endParaRPr lang="zh-CN" altLang="en-US" sz="2000" b="1">
              <a:latin typeface="黑体" panose="02010609060101010101" charset="-122"/>
              <a:ea typeface="黑体" panose="02010609060101010101" charset="-122"/>
            </a:endParaRPr>
          </a:p>
        </p:txBody>
      </p:sp>
      <p:sp>
        <p:nvSpPr>
          <p:cNvPr id="5" name="文本框 4"/>
          <p:cNvSpPr txBox="1"/>
          <p:nvPr/>
        </p:nvSpPr>
        <p:spPr>
          <a:xfrm>
            <a:off x="581660" y="1644015"/>
            <a:ext cx="2212975" cy="3969385"/>
          </a:xfrm>
          <a:prstGeom prst="rect">
            <a:avLst/>
          </a:prstGeom>
          <a:noFill/>
          <a:ln w="28575">
            <a:solidFill>
              <a:srgbClr val="BC4E33"/>
            </a:solidFill>
            <a:prstDash val="sysDash"/>
          </a:ln>
        </p:spPr>
        <p:txBody>
          <a:bodyPr wrap="square" rtlCol="0">
            <a:spAutoFit/>
          </a:bodyPr>
          <a:p>
            <a:r>
              <a:rPr lang="zh-CN" altLang="en-US">
                <a:latin typeface="黑体" panose="02010609060101010101" charset="-122"/>
                <a:ea typeface="黑体" panose="02010609060101010101" charset="-122"/>
              </a:rPr>
              <a:t>。。。是刚需</a:t>
            </a:r>
            <a:endParaRPr lang="zh-CN" altLang="en-US">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a:p>
            <a:endParaRPr lang="en-US" altLang="zh-CN">
              <a:latin typeface="黑体" panose="02010609060101010101" charset="-122"/>
              <a:ea typeface="黑体" panose="02010609060101010101"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1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slide(fromTop)">
                                      <p:cBhvr>
                                        <p:cTn id="20" dur="500"/>
                                        <p:tgtEl>
                                          <p:spTgt spid="18"/>
                                        </p:tgtEl>
                                      </p:cBhvr>
                                    </p:animEffect>
                                  </p:childTnLst>
                                </p:cTn>
                              </p:par>
                            </p:childTnLst>
                          </p:cTn>
                        </p:par>
                        <p:par>
                          <p:cTn id="21" fill="hold">
                            <p:stCondLst>
                              <p:cond delay="2000"/>
                            </p:stCondLst>
                            <p:childTnLst>
                              <p:par>
                                <p:cTn id="22" presetID="12" presetClass="entr" presetSubtype="1"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slide(fromTop)">
                                      <p:cBhvr>
                                        <p:cTn id="24" dur="500"/>
                                        <p:tgtEl>
                                          <p:spTgt spid="20"/>
                                        </p:tgtEl>
                                      </p:cBhvr>
                                    </p:animEffect>
                                  </p:childTnLst>
                                </p:cTn>
                              </p:par>
                            </p:childTnLst>
                          </p:cTn>
                        </p:par>
                        <p:par>
                          <p:cTn id="25" fill="hold">
                            <p:stCondLst>
                              <p:cond delay="2500"/>
                            </p:stCondLst>
                            <p:childTnLst>
                              <p:par>
                                <p:cTn id="26" presetID="12" presetClass="entr" presetSubtype="1"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slide(fromTop)">
                                      <p:cBhvr>
                                        <p:cTn id="28" dur="500"/>
                                        <p:tgtEl>
                                          <p:spTgt spid="19"/>
                                        </p:tgtEl>
                                      </p:cBhvr>
                                    </p:animEffect>
                                  </p:childTnLst>
                                </p:cTn>
                              </p:par>
                            </p:childTnLst>
                          </p:cTn>
                        </p:par>
                        <p:par>
                          <p:cTn id="29" fill="hold">
                            <p:stCondLst>
                              <p:cond delay="3000"/>
                            </p:stCondLst>
                            <p:childTnLst>
                              <p:par>
                                <p:cTn id="30" presetID="12"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lide(fromTop)">
                                      <p:cBhvr>
                                        <p:cTn id="32" dur="500"/>
                                        <p:tgtEl>
                                          <p:spTgt spid="9"/>
                                        </p:tgtEl>
                                      </p:cBhvr>
                                    </p:animEffect>
                                  </p:childTnLst>
                                </p:cTn>
                              </p:par>
                            </p:childTnLst>
                          </p:cTn>
                        </p:par>
                        <p:par>
                          <p:cTn id="33" fill="hold">
                            <p:stCondLst>
                              <p:cond delay="3500"/>
                            </p:stCondLst>
                            <p:childTnLst>
                              <p:par>
                                <p:cTn id="34" presetID="12"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slide(fromTop)">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p:bldP spid="30" grpId="1"/>
      <p:bldP spid="18" grpId="0"/>
      <p:bldP spid="19" grpId="0"/>
      <p:bldP spid="20"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339090" y="524450"/>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2005" y="228600"/>
            <a:ext cx="78238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l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全国</a:t>
            </a:r>
            <a:r>
              <a:rPr lang="zh-CN" altLang="en-US" sz="4800" b="1" dirty="0">
                <a:ln/>
                <a:solidFill>
                  <a:srgbClr val="FF0000"/>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首家</a:t>
            </a:r>
            <a:r>
              <a:rPr lang="zh-CN" altLang="en-US" sz="3200" b="1" dirty="0">
                <a:l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rPr>
              <a:t>民航案例及法规智能分析平台</a:t>
            </a:r>
            <a:endParaRPr lang="zh-CN" altLang="en-US" sz="3200" b="1" dirty="0">
              <a:ln/>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grpSp>
        <p:nvGrpSpPr>
          <p:cNvPr id="4" name="组合 3"/>
          <p:cNvGrpSpPr/>
          <p:nvPr/>
        </p:nvGrpSpPr>
        <p:grpSpPr>
          <a:xfrm>
            <a:off x="7902839" y="1998910"/>
            <a:ext cx="574454" cy="574454"/>
            <a:chOff x="7902839" y="1998910"/>
            <a:chExt cx="574454" cy="574454"/>
          </a:xfrm>
        </p:grpSpPr>
        <p:sp>
          <p:nvSpPr>
            <p:cNvPr id="12" name="Oval 42"/>
            <p:cNvSpPr/>
            <p:nvPr/>
          </p:nvSpPr>
          <p:spPr>
            <a:xfrm>
              <a:off x="7902839" y="1998910"/>
              <a:ext cx="574454" cy="574454"/>
            </a:xfrm>
            <a:prstGeom prst="ellipse">
              <a:avLst/>
            </a:prstGeom>
            <a:solidFill>
              <a:schemeClr val="accent4">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13" name="Freeform: Shape 43"/>
            <p:cNvSpPr/>
            <p:nvPr/>
          </p:nvSpPr>
          <p:spPr>
            <a:xfrm>
              <a:off x="8025937" y="2122005"/>
              <a:ext cx="328260" cy="328263"/>
            </a:xfrm>
            <a:custGeom>
              <a:avLst/>
              <a:gdLst/>
              <a:ahLst/>
              <a:cxnLst>
                <a:cxn ang="0">
                  <a:pos x="wd2" y="hd2"/>
                </a:cxn>
                <a:cxn ang="5400000">
                  <a:pos x="wd2" y="hd2"/>
                </a:cxn>
                <a:cxn ang="10800000">
                  <a:pos x="wd2" y="hd2"/>
                </a:cxn>
                <a:cxn ang="16200000">
                  <a:pos x="wd2" y="hd2"/>
                </a:cxn>
              </a:cxnLst>
              <a:rect l="0" t="0" r="r" b="b"/>
              <a:pathLst>
                <a:path w="21600" h="21600" extrusionOk="0">
                  <a:moveTo>
                    <a:pt x="12260" y="14462"/>
                  </a:moveTo>
                  <a:cubicBezTo>
                    <a:pt x="10237" y="15268"/>
                    <a:pt x="7944" y="14282"/>
                    <a:pt x="7138" y="12260"/>
                  </a:cubicBezTo>
                  <a:cubicBezTo>
                    <a:pt x="6332" y="10238"/>
                    <a:pt x="7318" y="7944"/>
                    <a:pt x="9340" y="7138"/>
                  </a:cubicBezTo>
                  <a:cubicBezTo>
                    <a:pt x="11363" y="6332"/>
                    <a:pt x="13656" y="7318"/>
                    <a:pt x="14462" y="9340"/>
                  </a:cubicBezTo>
                  <a:cubicBezTo>
                    <a:pt x="15268" y="11362"/>
                    <a:pt x="14282" y="13656"/>
                    <a:pt x="12260" y="14462"/>
                  </a:cubicBezTo>
                  <a:close/>
                  <a:moveTo>
                    <a:pt x="19602" y="9782"/>
                  </a:moveTo>
                  <a:cubicBezTo>
                    <a:pt x="20834" y="9090"/>
                    <a:pt x="21600" y="8617"/>
                    <a:pt x="21600" y="8617"/>
                  </a:cubicBezTo>
                  <a:lnTo>
                    <a:pt x="20140" y="4954"/>
                  </a:lnTo>
                  <a:cubicBezTo>
                    <a:pt x="20140" y="4954"/>
                    <a:pt x="19254" y="5138"/>
                    <a:pt x="17878" y="5484"/>
                  </a:cubicBezTo>
                  <a:cubicBezTo>
                    <a:pt x="17340" y="4770"/>
                    <a:pt x="16700" y="4141"/>
                    <a:pt x="15975" y="3619"/>
                  </a:cubicBezTo>
                  <a:cubicBezTo>
                    <a:pt x="16319" y="2115"/>
                    <a:pt x="16483" y="1130"/>
                    <a:pt x="16483" y="1130"/>
                  </a:cubicBezTo>
                  <a:lnTo>
                    <a:pt x="13896" y="17"/>
                  </a:lnTo>
                  <a:cubicBezTo>
                    <a:pt x="13896" y="17"/>
                    <a:pt x="13292" y="816"/>
                    <a:pt x="12435" y="2100"/>
                  </a:cubicBezTo>
                  <a:cubicBezTo>
                    <a:pt x="11667" y="1958"/>
                    <a:pt x="9929" y="1990"/>
                    <a:pt x="9794" y="2006"/>
                  </a:cubicBezTo>
                  <a:cubicBezTo>
                    <a:pt x="9096" y="770"/>
                    <a:pt x="8616" y="0"/>
                    <a:pt x="8616" y="0"/>
                  </a:cubicBezTo>
                  <a:lnTo>
                    <a:pt x="4955" y="1460"/>
                  </a:lnTo>
                  <a:cubicBezTo>
                    <a:pt x="4955" y="1460"/>
                    <a:pt x="5136" y="2351"/>
                    <a:pt x="5481" y="3734"/>
                  </a:cubicBezTo>
                  <a:cubicBezTo>
                    <a:pt x="4778" y="4264"/>
                    <a:pt x="4157" y="4895"/>
                    <a:pt x="3639" y="5608"/>
                  </a:cubicBezTo>
                  <a:cubicBezTo>
                    <a:pt x="2127" y="5266"/>
                    <a:pt x="1135" y="5104"/>
                    <a:pt x="1135" y="5104"/>
                  </a:cubicBezTo>
                  <a:lnTo>
                    <a:pt x="22" y="7692"/>
                  </a:lnTo>
                  <a:cubicBezTo>
                    <a:pt x="22" y="7692"/>
                    <a:pt x="819" y="8298"/>
                    <a:pt x="2103" y="9154"/>
                  </a:cubicBezTo>
                  <a:cubicBezTo>
                    <a:pt x="1955" y="9941"/>
                    <a:pt x="1990" y="11679"/>
                    <a:pt x="2004" y="11801"/>
                  </a:cubicBezTo>
                  <a:cubicBezTo>
                    <a:pt x="768" y="12502"/>
                    <a:pt x="0" y="12983"/>
                    <a:pt x="0" y="12983"/>
                  </a:cubicBezTo>
                  <a:lnTo>
                    <a:pt x="1460" y="16645"/>
                  </a:lnTo>
                  <a:cubicBezTo>
                    <a:pt x="1460" y="16645"/>
                    <a:pt x="2351" y="16467"/>
                    <a:pt x="3732" y="16126"/>
                  </a:cubicBezTo>
                  <a:cubicBezTo>
                    <a:pt x="4263" y="16831"/>
                    <a:pt x="4896" y="17454"/>
                    <a:pt x="5611" y="17973"/>
                  </a:cubicBezTo>
                  <a:cubicBezTo>
                    <a:pt x="5273" y="19468"/>
                    <a:pt x="5112" y="20448"/>
                    <a:pt x="5112" y="20448"/>
                  </a:cubicBezTo>
                  <a:lnTo>
                    <a:pt x="7642" y="21536"/>
                  </a:lnTo>
                  <a:cubicBezTo>
                    <a:pt x="7642" y="21536"/>
                    <a:pt x="8236" y="20755"/>
                    <a:pt x="9083" y="19495"/>
                  </a:cubicBezTo>
                  <a:cubicBezTo>
                    <a:pt x="9914" y="19659"/>
                    <a:pt x="11699" y="19617"/>
                    <a:pt x="11812" y="19605"/>
                  </a:cubicBezTo>
                  <a:cubicBezTo>
                    <a:pt x="12507" y="20836"/>
                    <a:pt x="12984" y="21600"/>
                    <a:pt x="12984" y="21600"/>
                  </a:cubicBezTo>
                  <a:lnTo>
                    <a:pt x="16645" y="20140"/>
                  </a:lnTo>
                  <a:cubicBezTo>
                    <a:pt x="16645" y="20140"/>
                    <a:pt x="16465" y="19256"/>
                    <a:pt x="16122" y="17881"/>
                  </a:cubicBezTo>
                  <a:cubicBezTo>
                    <a:pt x="16854" y="17330"/>
                    <a:pt x="17498" y="16672"/>
                    <a:pt x="18029" y="15924"/>
                  </a:cubicBezTo>
                  <a:cubicBezTo>
                    <a:pt x="19510" y="16258"/>
                    <a:pt x="20478" y="16419"/>
                    <a:pt x="20478" y="16419"/>
                  </a:cubicBezTo>
                  <a:lnTo>
                    <a:pt x="21566" y="13889"/>
                  </a:lnTo>
                  <a:cubicBezTo>
                    <a:pt x="21566" y="13889"/>
                    <a:pt x="20777" y="13294"/>
                    <a:pt x="19508" y="12446"/>
                  </a:cubicBezTo>
                  <a:cubicBezTo>
                    <a:pt x="19652" y="11675"/>
                    <a:pt x="19618" y="9922"/>
                    <a:pt x="19602" y="9782"/>
                  </a:cubicBezTo>
                  <a:close/>
                </a:path>
              </a:pathLst>
            </a:custGeom>
            <a:solidFill>
              <a:srgbClr val="FFFFFF"/>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grpSp>
      <p:sp>
        <p:nvSpPr>
          <p:cNvPr id="14" name="Rectangle 41"/>
          <p:cNvSpPr/>
          <p:nvPr/>
        </p:nvSpPr>
        <p:spPr>
          <a:xfrm>
            <a:off x="7164070" y="2672080"/>
            <a:ext cx="2637790" cy="574675"/>
          </a:xfrm>
          <a:prstGeom prst="rect">
            <a:avLst/>
          </a:prstGeom>
          <a:noFill/>
          <a:ln w="12700" cap="flat">
            <a:noFill/>
            <a:miter lim="400000"/>
          </a:ln>
          <a:effectLst/>
        </p:spPr>
        <p:txBody>
          <a:bodyPr wrap="square" lIns="0" tIns="0" rIns="0" bIns="0" anchor="t">
            <a:normAutofit/>
          </a:bodyPr>
          <a:lstStyle/>
          <a:p>
            <a:pPr algn="ctr">
              <a:lnSpc>
                <a:spcPct val="120000"/>
              </a:lnSpc>
            </a:pPr>
            <a:r>
              <a:rPr lang="zh-CN" altLang="en-US" sz="1800" b="1" dirty="0">
                <a:latin typeface="黑体" panose="02010609060101010101" charset="-122"/>
                <a:ea typeface="黑体" panose="02010609060101010101" charset="-122"/>
              </a:rPr>
              <a:t>用户角色自主选择模式</a:t>
            </a:r>
            <a:endParaRPr lang="zh-CN" altLang="en-US" sz="1800" b="1" dirty="0">
              <a:latin typeface="黑体" panose="02010609060101010101" charset="-122"/>
              <a:ea typeface="黑体" panose="02010609060101010101" charset="-122"/>
            </a:endParaRPr>
          </a:p>
        </p:txBody>
      </p:sp>
      <p:grpSp>
        <p:nvGrpSpPr>
          <p:cNvPr id="5" name="组合 4"/>
          <p:cNvGrpSpPr/>
          <p:nvPr/>
        </p:nvGrpSpPr>
        <p:grpSpPr>
          <a:xfrm>
            <a:off x="8175306" y="3967910"/>
            <a:ext cx="574454" cy="574454"/>
            <a:chOff x="8175306" y="3967910"/>
            <a:chExt cx="574454" cy="574454"/>
          </a:xfrm>
        </p:grpSpPr>
        <p:sp>
          <p:nvSpPr>
            <p:cNvPr id="15" name="Oval 38"/>
            <p:cNvSpPr/>
            <p:nvPr/>
          </p:nvSpPr>
          <p:spPr>
            <a:xfrm>
              <a:off x="8175306" y="3967910"/>
              <a:ext cx="574454" cy="574454"/>
            </a:xfrm>
            <a:prstGeom prst="ellipse">
              <a:avLst/>
            </a:prstGeom>
            <a:solidFill>
              <a:schemeClr val="accent5">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16" name="Freeform: Shape 39"/>
            <p:cNvSpPr/>
            <p:nvPr/>
          </p:nvSpPr>
          <p:spPr>
            <a:xfrm>
              <a:off x="8298403" y="4133283"/>
              <a:ext cx="328261" cy="243708"/>
            </a:xfrm>
            <a:custGeom>
              <a:avLst/>
              <a:gdLst/>
              <a:ahLst/>
              <a:cxnLst>
                <a:cxn ang="0">
                  <a:pos x="wd2" y="hd2"/>
                </a:cxn>
                <a:cxn ang="5400000">
                  <a:pos x="wd2" y="hd2"/>
                </a:cxn>
                <a:cxn ang="10800000">
                  <a:pos x="wd2" y="hd2"/>
                </a:cxn>
                <a:cxn ang="16200000">
                  <a:pos x="wd2" y="hd2"/>
                </a:cxn>
              </a:cxnLst>
              <a:rect l="0" t="0" r="r" b="b"/>
              <a:pathLst>
                <a:path w="21600" h="21600" extrusionOk="0">
                  <a:moveTo>
                    <a:pt x="20085" y="8532"/>
                  </a:moveTo>
                  <a:lnTo>
                    <a:pt x="17798" y="8532"/>
                  </a:lnTo>
                  <a:lnTo>
                    <a:pt x="17798" y="12676"/>
                  </a:lnTo>
                  <a:cubicBezTo>
                    <a:pt x="17798" y="14711"/>
                    <a:pt x="16603" y="16373"/>
                    <a:pt x="15079" y="16373"/>
                  </a:cubicBezTo>
                  <a:lnTo>
                    <a:pt x="9158" y="16373"/>
                  </a:lnTo>
                  <a:lnTo>
                    <a:pt x="9158" y="17810"/>
                  </a:lnTo>
                  <a:cubicBezTo>
                    <a:pt x="9158" y="18927"/>
                    <a:pt x="9837" y="19832"/>
                    <a:pt x="10673" y="19832"/>
                  </a:cubicBezTo>
                  <a:lnTo>
                    <a:pt x="16728" y="19832"/>
                  </a:lnTo>
                  <a:lnTo>
                    <a:pt x="19181" y="21600"/>
                  </a:lnTo>
                  <a:lnTo>
                    <a:pt x="19181" y="19832"/>
                  </a:lnTo>
                  <a:lnTo>
                    <a:pt x="20085" y="19832"/>
                  </a:lnTo>
                  <a:cubicBezTo>
                    <a:pt x="20922" y="19832"/>
                    <a:pt x="21600" y="18927"/>
                    <a:pt x="21600" y="17810"/>
                  </a:cubicBezTo>
                  <a:lnTo>
                    <a:pt x="21600" y="10554"/>
                  </a:lnTo>
                  <a:cubicBezTo>
                    <a:pt x="21600" y="9438"/>
                    <a:pt x="20922" y="8532"/>
                    <a:pt x="20085" y="8532"/>
                  </a:cubicBezTo>
                  <a:close/>
                  <a:moveTo>
                    <a:pt x="6912" y="15450"/>
                  </a:moveTo>
                  <a:lnTo>
                    <a:pt x="6689" y="15450"/>
                  </a:lnTo>
                  <a:lnTo>
                    <a:pt x="2592" y="18372"/>
                  </a:lnTo>
                  <a:lnTo>
                    <a:pt x="2592" y="15450"/>
                  </a:lnTo>
                  <a:lnTo>
                    <a:pt x="2074" y="15450"/>
                  </a:lnTo>
                  <a:cubicBezTo>
                    <a:pt x="928" y="15450"/>
                    <a:pt x="0" y="14211"/>
                    <a:pt x="0" y="12683"/>
                  </a:cubicBezTo>
                  <a:lnTo>
                    <a:pt x="0" y="2767"/>
                  </a:lnTo>
                  <a:cubicBezTo>
                    <a:pt x="0" y="1239"/>
                    <a:pt x="928" y="0"/>
                    <a:pt x="2074" y="0"/>
                  </a:cubicBezTo>
                  <a:lnTo>
                    <a:pt x="15034" y="0"/>
                  </a:lnTo>
                  <a:cubicBezTo>
                    <a:pt x="16179" y="0"/>
                    <a:pt x="17107" y="1239"/>
                    <a:pt x="17107" y="2767"/>
                  </a:cubicBezTo>
                  <a:lnTo>
                    <a:pt x="17107" y="4381"/>
                  </a:lnTo>
                  <a:lnTo>
                    <a:pt x="17107" y="8532"/>
                  </a:lnTo>
                  <a:lnTo>
                    <a:pt x="17107" y="12676"/>
                  </a:lnTo>
                  <a:cubicBezTo>
                    <a:pt x="17107" y="14205"/>
                    <a:pt x="16224" y="15450"/>
                    <a:pt x="15079" y="15450"/>
                  </a:cubicBezTo>
                  <a:lnTo>
                    <a:pt x="9158" y="15450"/>
                  </a:lnTo>
                  <a:cubicBezTo>
                    <a:pt x="9158" y="15450"/>
                    <a:pt x="6912" y="15450"/>
                    <a:pt x="6912" y="15450"/>
                  </a:cubicBezTo>
                  <a:close/>
                </a:path>
              </a:pathLst>
            </a:custGeom>
            <a:solidFill>
              <a:srgbClr val="FFFFFF"/>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grpSp>
      <p:sp>
        <p:nvSpPr>
          <p:cNvPr id="17" name="Rectangle 37"/>
          <p:cNvSpPr/>
          <p:nvPr/>
        </p:nvSpPr>
        <p:spPr>
          <a:xfrm>
            <a:off x="7429500" y="4625340"/>
            <a:ext cx="2372995" cy="1105535"/>
          </a:xfrm>
          <a:prstGeom prst="rect">
            <a:avLst/>
          </a:prstGeom>
          <a:noFill/>
          <a:ln w="12700" cap="flat">
            <a:noFill/>
            <a:miter lim="400000"/>
          </a:ln>
          <a:effectLst/>
        </p:spPr>
        <p:txBody>
          <a:bodyPr wrap="square" lIns="0" tIns="0" rIns="0" bIns="0" anchor="t">
            <a:noAutofit/>
          </a:bodyPr>
          <a:lstStyle/>
          <a:p>
            <a:pPr algn="ctr">
              <a:lnSpc>
                <a:spcPct val="120000"/>
              </a:lnSpc>
            </a:pPr>
            <a:r>
              <a:rPr lang="zh-CN" altLang="en-US" sz="1800" b="1" dirty="0">
                <a:latin typeface="黑体" panose="02010609060101010101" charset="-122"/>
                <a:ea typeface="黑体" panose="02010609060101010101" charset="-122"/>
              </a:rPr>
              <a:t>针对性强、接受度高</a:t>
            </a:r>
            <a:endParaRPr lang="zh-CN" altLang="en-US" sz="1800" b="1" dirty="0">
              <a:latin typeface="黑体" panose="02010609060101010101" charset="-122"/>
              <a:ea typeface="黑体" panose="02010609060101010101" charset="-122"/>
            </a:endParaRPr>
          </a:p>
          <a:p>
            <a:pPr algn="ctr">
              <a:lnSpc>
                <a:spcPct val="120000"/>
              </a:lnSpc>
            </a:pPr>
            <a:r>
              <a:rPr lang="zh-CN" altLang="en-US" sz="1800" b="1" dirty="0">
                <a:latin typeface="黑体" panose="02010609060101010101" charset="-122"/>
                <a:ea typeface="黑体" panose="02010609060101010101" charset="-122"/>
              </a:rPr>
              <a:t>用户体验感好</a:t>
            </a:r>
            <a:endParaRPr lang="zh-CN" altLang="en-US" sz="1800" b="1" dirty="0">
              <a:latin typeface="黑体" panose="02010609060101010101" charset="-122"/>
              <a:ea typeface="黑体" panose="02010609060101010101" charset="-122"/>
            </a:endParaRPr>
          </a:p>
        </p:txBody>
      </p:sp>
      <p:grpSp>
        <p:nvGrpSpPr>
          <p:cNvPr id="6" name="组合 5"/>
          <p:cNvGrpSpPr/>
          <p:nvPr/>
        </p:nvGrpSpPr>
        <p:grpSpPr>
          <a:xfrm>
            <a:off x="5818052" y="1215190"/>
            <a:ext cx="574454" cy="574454"/>
            <a:chOff x="5818052" y="1215190"/>
            <a:chExt cx="574454" cy="574454"/>
          </a:xfrm>
        </p:grpSpPr>
        <p:sp>
          <p:nvSpPr>
            <p:cNvPr id="18" name="Oval 34"/>
            <p:cNvSpPr/>
            <p:nvPr/>
          </p:nvSpPr>
          <p:spPr>
            <a:xfrm>
              <a:off x="5818052" y="1215190"/>
              <a:ext cx="574454" cy="574454"/>
            </a:xfrm>
            <a:prstGeom prst="ellipse">
              <a:avLst/>
            </a:prstGeom>
            <a:solidFill>
              <a:schemeClr val="accent3">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19" name="Freeform: Shape 35"/>
            <p:cNvSpPr/>
            <p:nvPr/>
          </p:nvSpPr>
          <p:spPr>
            <a:xfrm>
              <a:off x="5941148" y="1355725"/>
              <a:ext cx="328261" cy="293382"/>
            </a:xfrm>
            <a:custGeom>
              <a:avLst/>
              <a:gdLst/>
              <a:ahLst/>
              <a:cxnLst>
                <a:cxn ang="0">
                  <a:pos x="wd2" y="hd2"/>
                </a:cxn>
                <a:cxn ang="5400000">
                  <a:pos x="wd2" y="hd2"/>
                </a:cxn>
                <a:cxn ang="10800000">
                  <a:pos x="wd2" y="hd2"/>
                </a:cxn>
                <a:cxn ang="16200000">
                  <a:pos x="wd2" y="hd2"/>
                </a:cxn>
              </a:cxnLst>
              <a:rect l="0" t="0" r="r" b="b"/>
              <a:pathLst>
                <a:path w="21600" h="21484" extrusionOk="0">
                  <a:moveTo>
                    <a:pt x="19415" y="16649"/>
                  </a:moveTo>
                  <a:cubicBezTo>
                    <a:pt x="20161" y="16995"/>
                    <a:pt x="20794" y="17015"/>
                    <a:pt x="20797" y="18016"/>
                  </a:cubicBezTo>
                  <a:lnTo>
                    <a:pt x="21600" y="21484"/>
                  </a:lnTo>
                  <a:lnTo>
                    <a:pt x="0" y="21484"/>
                  </a:lnTo>
                  <a:cubicBezTo>
                    <a:pt x="91" y="20771"/>
                    <a:pt x="349" y="19060"/>
                    <a:pt x="573" y="18136"/>
                  </a:cubicBezTo>
                  <a:cubicBezTo>
                    <a:pt x="679" y="17700"/>
                    <a:pt x="1212" y="16975"/>
                    <a:pt x="2036" y="16624"/>
                  </a:cubicBezTo>
                  <a:cubicBezTo>
                    <a:pt x="4050" y="15766"/>
                    <a:pt x="6877" y="14370"/>
                    <a:pt x="7251" y="13724"/>
                  </a:cubicBezTo>
                  <a:cubicBezTo>
                    <a:pt x="7484" y="13323"/>
                    <a:pt x="7579" y="13743"/>
                    <a:pt x="7681" y="13421"/>
                  </a:cubicBezTo>
                  <a:cubicBezTo>
                    <a:pt x="7916" y="12679"/>
                    <a:pt x="7968" y="11587"/>
                    <a:pt x="7968" y="11587"/>
                  </a:cubicBezTo>
                  <a:cubicBezTo>
                    <a:pt x="7848" y="11494"/>
                    <a:pt x="7572" y="10786"/>
                    <a:pt x="7434" y="10117"/>
                  </a:cubicBezTo>
                  <a:cubicBezTo>
                    <a:pt x="7387" y="9891"/>
                    <a:pt x="7082" y="9884"/>
                    <a:pt x="6846" y="8995"/>
                  </a:cubicBezTo>
                  <a:cubicBezTo>
                    <a:pt x="6653" y="8263"/>
                    <a:pt x="6425" y="7272"/>
                    <a:pt x="6518" y="6932"/>
                  </a:cubicBezTo>
                  <a:cubicBezTo>
                    <a:pt x="6566" y="6758"/>
                    <a:pt x="6695" y="6822"/>
                    <a:pt x="6716" y="6831"/>
                  </a:cubicBezTo>
                  <a:cubicBezTo>
                    <a:pt x="6697" y="6706"/>
                    <a:pt x="6673" y="6705"/>
                    <a:pt x="6649" y="6531"/>
                  </a:cubicBezTo>
                  <a:cubicBezTo>
                    <a:pt x="6603" y="6199"/>
                    <a:pt x="6428" y="5653"/>
                    <a:pt x="6414" y="5330"/>
                  </a:cubicBezTo>
                  <a:cubicBezTo>
                    <a:pt x="6302" y="2941"/>
                    <a:pt x="6814" y="1517"/>
                    <a:pt x="7802" y="834"/>
                  </a:cubicBezTo>
                  <a:cubicBezTo>
                    <a:pt x="8064" y="653"/>
                    <a:pt x="9136" y="145"/>
                    <a:pt x="9462" y="64"/>
                  </a:cubicBezTo>
                  <a:cubicBezTo>
                    <a:pt x="10187" y="-116"/>
                    <a:pt x="11659" y="109"/>
                    <a:pt x="12338" y="443"/>
                  </a:cubicBezTo>
                  <a:cubicBezTo>
                    <a:pt x="14203" y="1346"/>
                    <a:pt x="14766" y="2285"/>
                    <a:pt x="14624" y="5330"/>
                  </a:cubicBezTo>
                  <a:cubicBezTo>
                    <a:pt x="14599" y="5877"/>
                    <a:pt x="14486" y="6618"/>
                    <a:pt x="14433" y="6945"/>
                  </a:cubicBezTo>
                  <a:cubicBezTo>
                    <a:pt x="14521" y="6860"/>
                    <a:pt x="14606" y="6807"/>
                    <a:pt x="14679" y="6813"/>
                  </a:cubicBezTo>
                  <a:cubicBezTo>
                    <a:pt x="14982" y="6833"/>
                    <a:pt x="14696" y="8105"/>
                    <a:pt x="14460" y="8995"/>
                  </a:cubicBezTo>
                  <a:cubicBezTo>
                    <a:pt x="14225" y="9884"/>
                    <a:pt x="13904" y="9888"/>
                    <a:pt x="13872" y="10117"/>
                  </a:cubicBezTo>
                  <a:cubicBezTo>
                    <a:pt x="13761" y="10901"/>
                    <a:pt x="13490" y="11361"/>
                    <a:pt x="13347" y="11576"/>
                  </a:cubicBezTo>
                  <a:cubicBezTo>
                    <a:pt x="13347" y="11576"/>
                    <a:pt x="13436" y="12775"/>
                    <a:pt x="13704" y="13449"/>
                  </a:cubicBezTo>
                  <a:cubicBezTo>
                    <a:pt x="13812" y="13730"/>
                    <a:pt x="13931" y="13430"/>
                    <a:pt x="14102" y="13742"/>
                  </a:cubicBezTo>
                  <a:cubicBezTo>
                    <a:pt x="14018" y="13588"/>
                    <a:pt x="14272" y="14339"/>
                    <a:pt x="15405" y="14858"/>
                  </a:cubicBezTo>
                  <a:cubicBezTo>
                    <a:pt x="17512" y="15825"/>
                    <a:pt x="18500" y="16226"/>
                    <a:pt x="19415" y="16649"/>
                  </a:cubicBezTo>
                  <a:close/>
                </a:path>
              </a:pathLst>
            </a:custGeom>
            <a:solidFill>
              <a:srgbClr val="FFFFFF"/>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grpSp>
      <p:sp>
        <p:nvSpPr>
          <p:cNvPr id="20" name="Rectangle 33"/>
          <p:cNvSpPr/>
          <p:nvPr/>
        </p:nvSpPr>
        <p:spPr>
          <a:xfrm>
            <a:off x="5075149" y="1857950"/>
            <a:ext cx="2051621" cy="574455"/>
          </a:xfrm>
          <a:prstGeom prst="rect">
            <a:avLst/>
          </a:prstGeom>
          <a:noFill/>
          <a:ln w="12700" cap="flat">
            <a:noFill/>
            <a:miter lim="400000"/>
          </a:ln>
          <a:effectLst/>
        </p:spPr>
        <p:txBody>
          <a:bodyPr wrap="square" lIns="0" tIns="0" rIns="0" bIns="0" anchor="t">
            <a:normAutofit/>
          </a:bodyPr>
          <a:lstStyle/>
          <a:p>
            <a:pPr algn="ctr">
              <a:lnSpc>
                <a:spcPct val="120000"/>
              </a:lnSpc>
            </a:pPr>
            <a:r>
              <a:rPr lang="zh-CN" altLang="en-US" sz="2000" b="1" dirty="0">
                <a:latin typeface="黑体" panose="02010609060101010101" charset="-122"/>
                <a:ea typeface="黑体" panose="02010609060101010101" charset="-122"/>
              </a:rPr>
              <a:t>全国首家</a:t>
            </a:r>
            <a:endParaRPr lang="zh-CN" altLang="en-US" sz="2000" b="1" dirty="0">
              <a:latin typeface="黑体" panose="02010609060101010101" charset="-122"/>
              <a:ea typeface="黑体" panose="02010609060101010101" charset="-122"/>
            </a:endParaRPr>
          </a:p>
        </p:txBody>
      </p:sp>
      <p:grpSp>
        <p:nvGrpSpPr>
          <p:cNvPr id="3" name="组合 2"/>
          <p:cNvGrpSpPr/>
          <p:nvPr/>
        </p:nvGrpSpPr>
        <p:grpSpPr>
          <a:xfrm>
            <a:off x="3731877" y="1998910"/>
            <a:ext cx="574454" cy="574454"/>
            <a:chOff x="3731877" y="1998910"/>
            <a:chExt cx="574454" cy="574454"/>
          </a:xfrm>
        </p:grpSpPr>
        <p:sp>
          <p:nvSpPr>
            <p:cNvPr id="21" name="Oval 30"/>
            <p:cNvSpPr/>
            <p:nvPr/>
          </p:nvSpPr>
          <p:spPr>
            <a:xfrm>
              <a:off x="3731877" y="1998910"/>
              <a:ext cx="574454" cy="574454"/>
            </a:xfrm>
            <a:prstGeom prst="ellipse">
              <a:avLst/>
            </a:prstGeom>
            <a:solidFill>
              <a:schemeClr val="accent2">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22" name="Freeform: Shape 31"/>
            <p:cNvSpPr/>
            <p:nvPr/>
          </p:nvSpPr>
          <p:spPr>
            <a:xfrm>
              <a:off x="3894805" y="2122007"/>
              <a:ext cx="248598" cy="32826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grpSp>
      <p:sp>
        <p:nvSpPr>
          <p:cNvPr id="26" name="Rectangle 29"/>
          <p:cNvSpPr/>
          <p:nvPr/>
        </p:nvSpPr>
        <p:spPr>
          <a:xfrm>
            <a:off x="2672715" y="2672080"/>
            <a:ext cx="2693035" cy="574675"/>
          </a:xfrm>
          <a:prstGeom prst="rect">
            <a:avLst/>
          </a:prstGeom>
          <a:noFill/>
          <a:ln w="12700" cap="flat">
            <a:noFill/>
            <a:miter lim="400000"/>
          </a:ln>
          <a:effectLst/>
        </p:spPr>
        <p:txBody>
          <a:bodyPr wrap="square" lIns="0" tIns="0" rIns="0" bIns="0" anchor="t">
            <a:noAutofit/>
          </a:bodyPr>
          <a:lstStyle/>
          <a:p>
            <a:pPr algn="ctr">
              <a:lnSpc>
                <a:spcPct val="120000"/>
              </a:lnSpc>
            </a:pPr>
            <a:r>
              <a:rPr lang="zh-CN" altLang="en-US" sz="1800" b="1" dirty="0">
                <a:latin typeface="黑体" panose="02010609060101010101" charset="-122"/>
                <a:ea typeface="黑体" panose="02010609060101010101" charset="-122"/>
              </a:rPr>
              <a:t>航空案例智能分析预测</a:t>
            </a:r>
            <a:endParaRPr lang="zh-CN" altLang="en-US" sz="1800" b="1" dirty="0">
              <a:latin typeface="黑体" panose="02010609060101010101" charset="-122"/>
              <a:ea typeface="黑体" panose="02010609060101010101" charset="-122"/>
            </a:endParaRPr>
          </a:p>
        </p:txBody>
      </p:sp>
      <p:grpSp>
        <p:nvGrpSpPr>
          <p:cNvPr id="2" name="组合 1"/>
          <p:cNvGrpSpPr/>
          <p:nvPr/>
        </p:nvGrpSpPr>
        <p:grpSpPr>
          <a:xfrm>
            <a:off x="3504892" y="3967910"/>
            <a:ext cx="574454" cy="574454"/>
            <a:chOff x="3504892" y="3967910"/>
            <a:chExt cx="574454" cy="574454"/>
          </a:xfrm>
        </p:grpSpPr>
        <p:sp>
          <p:nvSpPr>
            <p:cNvPr id="27" name="Oval 26"/>
            <p:cNvSpPr/>
            <p:nvPr/>
          </p:nvSpPr>
          <p:spPr>
            <a:xfrm>
              <a:off x="3504892" y="3967910"/>
              <a:ext cx="574454" cy="574454"/>
            </a:xfrm>
            <a:prstGeom prst="ellipse">
              <a:avLst/>
            </a:prstGeom>
            <a:solidFill>
              <a:schemeClr val="accent1">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28" name="Freeform: Shape 27"/>
            <p:cNvSpPr/>
            <p:nvPr/>
          </p:nvSpPr>
          <p:spPr>
            <a:xfrm>
              <a:off x="3627990" y="4091071"/>
              <a:ext cx="328261" cy="328133"/>
            </a:xfrm>
            <a:custGeom>
              <a:avLst/>
              <a:gdLst/>
              <a:ahLst/>
              <a:cxnLst>
                <a:cxn ang="0">
                  <a:pos x="wd2" y="hd2"/>
                </a:cxn>
                <a:cxn ang="5400000">
                  <a:pos x="wd2" y="hd2"/>
                </a:cxn>
                <a:cxn ang="10800000">
                  <a:pos x="wd2" y="hd2"/>
                </a:cxn>
                <a:cxn ang="16200000">
                  <a:pos x="wd2" y="hd2"/>
                </a:cxn>
              </a:cxnLst>
              <a:rect l="0" t="0" r="r" b="b"/>
              <a:pathLst>
                <a:path w="21600" h="21600" extrusionOk="0">
                  <a:moveTo>
                    <a:pt x="8689" y="3102"/>
                  </a:moveTo>
                  <a:cubicBezTo>
                    <a:pt x="10181" y="3102"/>
                    <a:pt x="11584" y="3680"/>
                    <a:pt x="12638" y="4729"/>
                  </a:cubicBezTo>
                  <a:cubicBezTo>
                    <a:pt x="13691" y="5775"/>
                    <a:pt x="14270" y="7167"/>
                    <a:pt x="14270" y="8646"/>
                  </a:cubicBezTo>
                  <a:cubicBezTo>
                    <a:pt x="14270" y="10126"/>
                    <a:pt x="13691" y="11517"/>
                    <a:pt x="12638" y="12563"/>
                  </a:cubicBezTo>
                  <a:cubicBezTo>
                    <a:pt x="11584" y="13612"/>
                    <a:pt x="10181" y="14190"/>
                    <a:pt x="8689" y="14190"/>
                  </a:cubicBezTo>
                  <a:cubicBezTo>
                    <a:pt x="7197" y="14190"/>
                    <a:pt x="5795" y="13612"/>
                    <a:pt x="4741" y="12563"/>
                  </a:cubicBezTo>
                  <a:cubicBezTo>
                    <a:pt x="3688" y="11517"/>
                    <a:pt x="3108" y="10125"/>
                    <a:pt x="3108" y="8646"/>
                  </a:cubicBezTo>
                  <a:cubicBezTo>
                    <a:pt x="3108" y="7166"/>
                    <a:pt x="3688" y="5775"/>
                    <a:pt x="4741" y="4729"/>
                  </a:cubicBezTo>
                  <a:cubicBezTo>
                    <a:pt x="5795" y="3680"/>
                    <a:pt x="7197" y="3102"/>
                    <a:pt x="8689" y="3102"/>
                  </a:cubicBezTo>
                  <a:close/>
                  <a:moveTo>
                    <a:pt x="16149" y="13086"/>
                  </a:moveTo>
                  <a:cubicBezTo>
                    <a:pt x="16951" y="11758"/>
                    <a:pt x="17378" y="10235"/>
                    <a:pt x="17378" y="8646"/>
                  </a:cubicBezTo>
                  <a:cubicBezTo>
                    <a:pt x="17378" y="6336"/>
                    <a:pt x="16474" y="4164"/>
                    <a:pt x="14832" y="2531"/>
                  </a:cubicBezTo>
                  <a:cubicBezTo>
                    <a:pt x="13191" y="899"/>
                    <a:pt x="11009" y="0"/>
                    <a:pt x="8689" y="0"/>
                  </a:cubicBezTo>
                  <a:cubicBezTo>
                    <a:pt x="6370" y="0"/>
                    <a:pt x="4188" y="899"/>
                    <a:pt x="2547" y="2531"/>
                  </a:cubicBezTo>
                  <a:cubicBezTo>
                    <a:pt x="905" y="4164"/>
                    <a:pt x="0" y="6336"/>
                    <a:pt x="0" y="8646"/>
                  </a:cubicBezTo>
                  <a:cubicBezTo>
                    <a:pt x="0" y="10957"/>
                    <a:pt x="905" y="13128"/>
                    <a:pt x="2547" y="14762"/>
                  </a:cubicBezTo>
                  <a:cubicBezTo>
                    <a:pt x="4188" y="16393"/>
                    <a:pt x="6369" y="17292"/>
                    <a:pt x="8689" y="17292"/>
                  </a:cubicBezTo>
                  <a:cubicBezTo>
                    <a:pt x="8689" y="17292"/>
                    <a:pt x="8689" y="17292"/>
                    <a:pt x="8690" y="17292"/>
                  </a:cubicBezTo>
                  <a:cubicBezTo>
                    <a:pt x="10229" y="17292"/>
                    <a:pt x="11708" y="16896"/>
                    <a:pt x="13008" y="16152"/>
                  </a:cubicBezTo>
                  <a:lnTo>
                    <a:pt x="18487" y="21600"/>
                  </a:lnTo>
                  <a:lnTo>
                    <a:pt x="21600" y="18505"/>
                  </a:lnTo>
                  <a:cubicBezTo>
                    <a:pt x="21600" y="18505"/>
                    <a:pt x="16149" y="13086"/>
                    <a:pt x="16149" y="13086"/>
                  </a:cubicBezTo>
                  <a:close/>
                </a:path>
              </a:pathLst>
            </a:custGeom>
            <a:solidFill>
              <a:srgbClr val="FFFFFF"/>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grpSp>
      <p:sp>
        <p:nvSpPr>
          <p:cNvPr id="31" name="Rectangle 25"/>
          <p:cNvSpPr/>
          <p:nvPr/>
        </p:nvSpPr>
        <p:spPr>
          <a:xfrm>
            <a:off x="2766060" y="4621530"/>
            <a:ext cx="2051685" cy="974725"/>
          </a:xfrm>
          <a:prstGeom prst="rect">
            <a:avLst/>
          </a:prstGeom>
          <a:noFill/>
          <a:ln w="12700" cap="flat">
            <a:noFill/>
            <a:miter lim="400000"/>
          </a:ln>
          <a:effectLst/>
        </p:spPr>
        <p:txBody>
          <a:bodyPr wrap="square" lIns="0" tIns="0" rIns="0" bIns="0" anchor="t">
            <a:noAutofit/>
          </a:bodyPr>
          <a:lstStyle/>
          <a:p>
            <a:pPr algn="ctr">
              <a:lnSpc>
                <a:spcPct val="120000"/>
              </a:lnSpc>
            </a:pPr>
            <a:r>
              <a:rPr lang="zh-CN" altLang="en-US" sz="1700" b="1" dirty="0">
                <a:latin typeface="黑体" panose="02010609060101010101" charset="-122"/>
                <a:ea typeface="黑体" panose="02010609060101010101" charset="-122"/>
              </a:rPr>
              <a:t>客户群体相对集中且潜在用户群体较大</a:t>
            </a:r>
            <a:endParaRPr lang="zh-CN" altLang="en-US" sz="1700" b="1" dirty="0">
              <a:latin typeface="黑体" panose="02010609060101010101" charset="-122"/>
              <a:ea typeface="黑体" panose="02010609060101010101" charset="-122"/>
            </a:endParaRPr>
          </a:p>
        </p:txBody>
      </p:sp>
      <p:sp>
        <p:nvSpPr>
          <p:cNvPr id="32" name="Freeform: Shape 17"/>
          <p:cNvSpPr/>
          <p:nvPr/>
        </p:nvSpPr>
        <p:spPr>
          <a:xfrm rot="16200000" flipH="1">
            <a:off x="7731290" y="5128376"/>
            <a:ext cx="627399" cy="25183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0" y="840"/>
                </a:lnTo>
                <a:lnTo>
                  <a:pt x="21600" y="21600"/>
                </a:lnTo>
                <a:lnTo>
                  <a:pt x="21591" y="15894"/>
                </a:lnTo>
                <a:lnTo>
                  <a:pt x="0" y="0"/>
                </a:lnTo>
                <a:close/>
              </a:path>
            </a:pathLst>
          </a:custGeom>
          <a:solidFill>
            <a:schemeClr val="accent5">
              <a:lumMod val="75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33" name="Arrow: Right 18"/>
          <p:cNvSpPr/>
          <p:nvPr/>
        </p:nvSpPr>
        <p:spPr>
          <a:xfrm rot="16200000">
            <a:off x="6014578" y="5137590"/>
            <a:ext cx="1642057" cy="232186"/>
          </a:xfrm>
          <a:prstGeom prst="rightArrow">
            <a:avLst>
              <a:gd name="adj1" fmla="val 42611"/>
              <a:gd name="adj2" fmla="val 85179"/>
            </a:avLst>
          </a:prstGeom>
          <a:solidFill>
            <a:schemeClr val="accent5">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35" name="Freeform: Shape 15"/>
          <p:cNvSpPr/>
          <p:nvPr/>
        </p:nvSpPr>
        <p:spPr>
          <a:xfrm rot="16200000" flipH="1">
            <a:off x="6835734" y="5648951"/>
            <a:ext cx="626356" cy="1478194"/>
          </a:xfrm>
          <a:custGeom>
            <a:avLst/>
            <a:gdLst/>
            <a:ahLst/>
            <a:cxnLst>
              <a:cxn ang="0">
                <a:pos x="wd2" y="hd2"/>
              </a:cxn>
              <a:cxn ang="5400000">
                <a:pos x="wd2" y="hd2"/>
              </a:cxn>
              <a:cxn ang="10800000">
                <a:pos x="wd2" y="hd2"/>
              </a:cxn>
              <a:cxn ang="16200000">
                <a:pos x="wd2" y="hd2"/>
              </a:cxn>
            </a:cxnLst>
            <a:rect l="0" t="0" r="r" b="b"/>
            <a:pathLst>
              <a:path w="21600" h="21600" extrusionOk="0">
                <a:moveTo>
                  <a:pt x="4" y="0"/>
                </a:moveTo>
                <a:lnTo>
                  <a:pt x="0" y="1391"/>
                </a:lnTo>
                <a:lnTo>
                  <a:pt x="21600" y="21600"/>
                </a:lnTo>
                <a:lnTo>
                  <a:pt x="21600" y="12014"/>
                </a:lnTo>
                <a:lnTo>
                  <a:pt x="4" y="0"/>
                </a:lnTo>
                <a:close/>
              </a:path>
            </a:pathLst>
          </a:custGeom>
          <a:solidFill>
            <a:schemeClr val="accent4">
              <a:lumMod val="75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36" name="Arrow: Right 16"/>
          <p:cNvSpPr/>
          <p:nvPr/>
        </p:nvSpPr>
        <p:spPr>
          <a:xfrm rot="16200000">
            <a:off x="5227900" y="4729056"/>
            <a:ext cx="2459126" cy="232186"/>
          </a:xfrm>
          <a:prstGeom prst="rightArrow">
            <a:avLst>
              <a:gd name="adj1" fmla="val 42611"/>
              <a:gd name="adj2" fmla="val 85179"/>
            </a:avLst>
          </a:prstGeom>
          <a:solidFill>
            <a:schemeClr val="accent4">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37" name="Freeform: Shape 13"/>
          <p:cNvSpPr/>
          <p:nvPr/>
        </p:nvSpPr>
        <p:spPr>
          <a:xfrm rot="16200000" flipH="1">
            <a:off x="5814387" y="6056881"/>
            <a:ext cx="628069" cy="660620"/>
          </a:xfrm>
          <a:custGeom>
            <a:avLst/>
            <a:gdLst/>
            <a:ahLst/>
            <a:cxnLst>
              <a:cxn ang="0">
                <a:pos x="wd2" y="hd2"/>
              </a:cxn>
              <a:cxn ang="5400000">
                <a:pos x="wd2" y="hd2"/>
              </a:cxn>
              <a:cxn ang="10800000">
                <a:pos x="wd2" y="hd2"/>
              </a:cxn>
              <a:cxn ang="16200000">
                <a:pos x="wd2" y="hd2"/>
              </a:cxn>
            </a:cxnLst>
            <a:rect l="0" t="0" r="r" b="b"/>
            <a:pathLst>
              <a:path w="21600" h="21600" extrusionOk="0">
                <a:moveTo>
                  <a:pt x="61" y="8656"/>
                </a:moveTo>
                <a:lnTo>
                  <a:pt x="21589" y="0"/>
                </a:lnTo>
                <a:lnTo>
                  <a:pt x="21600" y="21600"/>
                </a:lnTo>
                <a:lnTo>
                  <a:pt x="0" y="11830"/>
                </a:lnTo>
                <a:lnTo>
                  <a:pt x="61" y="8656"/>
                </a:lnTo>
                <a:close/>
              </a:path>
            </a:pathLst>
          </a:custGeom>
          <a:solidFill>
            <a:schemeClr val="accent3">
              <a:lumMod val="75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38" name="Arrow: Right 14"/>
          <p:cNvSpPr/>
          <p:nvPr/>
        </p:nvSpPr>
        <p:spPr>
          <a:xfrm rot="16200000">
            <a:off x="4384480" y="4232185"/>
            <a:ext cx="3452867" cy="232186"/>
          </a:xfrm>
          <a:prstGeom prst="rightArrow">
            <a:avLst>
              <a:gd name="adj1" fmla="val 42611"/>
              <a:gd name="adj2" fmla="val 85179"/>
            </a:avLst>
          </a:prstGeom>
          <a:solidFill>
            <a:schemeClr val="accent3">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39" name="Freeform: Shape 11"/>
          <p:cNvSpPr/>
          <p:nvPr/>
        </p:nvSpPr>
        <p:spPr>
          <a:xfrm rot="16200000" flipH="1">
            <a:off x="4761430" y="5664164"/>
            <a:ext cx="627439" cy="1446684"/>
          </a:xfrm>
          <a:custGeom>
            <a:avLst/>
            <a:gdLst/>
            <a:ahLst/>
            <a:cxnLst>
              <a:cxn ang="0">
                <a:pos x="wd2" y="hd2"/>
              </a:cxn>
              <a:cxn ang="5400000">
                <a:pos x="wd2" y="hd2"/>
              </a:cxn>
              <a:cxn ang="10800000">
                <a:pos x="wd2" y="hd2"/>
              </a:cxn>
              <a:cxn ang="16200000">
                <a:pos x="wd2" y="hd2"/>
              </a:cxn>
            </a:cxnLst>
            <a:rect l="0" t="0" r="r" b="b"/>
            <a:pathLst>
              <a:path w="21600" h="21600" extrusionOk="0">
                <a:moveTo>
                  <a:pt x="27" y="20157"/>
                </a:moveTo>
                <a:lnTo>
                  <a:pt x="21588" y="0"/>
                </a:lnTo>
                <a:lnTo>
                  <a:pt x="21600" y="9767"/>
                </a:lnTo>
                <a:lnTo>
                  <a:pt x="0" y="21600"/>
                </a:lnTo>
                <a:lnTo>
                  <a:pt x="27" y="20157"/>
                </a:lnTo>
                <a:close/>
              </a:path>
            </a:pathLst>
          </a:custGeom>
          <a:solidFill>
            <a:schemeClr val="accent2">
              <a:lumMod val="75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40" name="Arrow: Right 12"/>
          <p:cNvSpPr/>
          <p:nvPr/>
        </p:nvSpPr>
        <p:spPr>
          <a:xfrm rot="16200000">
            <a:off x="4518388" y="4729055"/>
            <a:ext cx="2459126" cy="232186"/>
          </a:xfrm>
          <a:prstGeom prst="rightArrow">
            <a:avLst>
              <a:gd name="adj1" fmla="val 42611"/>
              <a:gd name="adj2" fmla="val 85179"/>
            </a:avLst>
          </a:prstGeom>
          <a:solidFill>
            <a:schemeClr val="accent2">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41" name="Freeform: Shape 9"/>
          <p:cNvSpPr/>
          <p:nvPr/>
        </p:nvSpPr>
        <p:spPr>
          <a:xfrm rot="16200000" flipH="1">
            <a:off x="3870824" y="5132960"/>
            <a:ext cx="628478" cy="2508054"/>
          </a:xfrm>
          <a:custGeom>
            <a:avLst/>
            <a:gdLst/>
            <a:ahLst/>
            <a:cxnLst>
              <a:cxn ang="0">
                <a:pos x="wd2" y="hd2"/>
              </a:cxn>
              <a:cxn ang="5400000">
                <a:pos x="wd2" y="hd2"/>
              </a:cxn>
              <a:cxn ang="10800000">
                <a:pos x="wd2" y="hd2"/>
              </a:cxn>
              <a:cxn ang="16200000">
                <a:pos x="wd2" y="hd2"/>
              </a:cxn>
            </a:cxnLst>
            <a:rect l="0" t="0" r="r" b="b"/>
            <a:pathLst>
              <a:path w="21600" h="21600" extrusionOk="0">
                <a:moveTo>
                  <a:pt x="0" y="20728"/>
                </a:moveTo>
                <a:lnTo>
                  <a:pt x="21600" y="0"/>
                </a:lnTo>
                <a:lnTo>
                  <a:pt x="21591" y="5658"/>
                </a:lnTo>
                <a:lnTo>
                  <a:pt x="48" y="21600"/>
                </a:lnTo>
                <a:lnTo>
                  <a:pt x="0" y="20728"/>
                </a:lnTo>
                <a:close/>
              </a:path>
            </a:pathLst>
          </a:custGeom>
          <a:solidFill>
            <a:schemeClr val="accent1">
              <a:lumMod val="75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
        <p:nvSpPr>
          <p:cNvPr id="42" name="Arrow: Right 10"/>
          <p:cNvSpPr/>
          <p:nvPr/>
        </p:nvSpPr>
        <p:spPr>
          <a:xfrm rot="16200000">
            <a:off x="4565771" y="5137591"/>
            <a:ext cx="1642057" cy="232186"/>
          </a:xfrm>
          <a:prstGeom prst="rightArrow">
            <a:avLst>
              <a:gd name="adj1" fmla="val 42611"/>
              <a:gd name="adj2" fmla="val 85179"/>
            </a:avLst>
          </a:prstGeom>
          <a:solidFill>
            <a:schemeClr val="accent1">
              <a:lumMod val="100000"/>
            </a:schemeClr>
          </a:solidFill>
          <a:ln w="12700" cap="flat">
            <a:noFill/>
            <a:miter lim="400000"/>
          </a:ln>
          <a:effectLst/>
        </p:spPr>
        <p:txBody>
          <a:bodyPr anchor="ctr"/>
          <a:lstStyle/>
          <a:p>
            <a:pPr algn="ctr"/>
            <a:endParaRPr>
              <a:latin typeface="黑体" panose="02010609060101010101" charset="-122"/>
              <a:ea typeface="黑体" panose="02010609060101010101"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0">
        <p:push dir="u"/>
      </p:transition>
    </mc:Choice>
    <mc:Fallback>
      <p:transition spd="slow"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down)">
                                      <p:cBhvr>
                                        <p:cTn id="11" dur="500"/>
                                        <p:tgtEl>
                                          <p:spTgt spid="4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anim calcmode="lin" valueType="num">
                                      <p:cBhvr>
                                        <p:cTn id="22" dur="1000" fill="hold"/>
                                        <p:tgtEl>
                                          <p:spTgt spid="31"/>
                                        </p:tgtEl>
                                        <p:attrNameLst>
                                          <p:attrName>ppt_x</p:attrName>
                                        </p:attrNameLst>
                                      </p:cBhvr>
                                      <p:tavLst>
                                        <p:tav tm="0">
                                          <p:val>
                                            <p:strVal val="#ppt_x"/>
                                          </p:val>
                                        </p:tav>
                                        <p:tav tm="100000">
                                          <p:val>
                                            <p:strVal val="#ppt_x"/>
                                          </p:val>
                                        </p:tav>
                                      </p:tavLst>
                                    </p:anim>
                                    <p:anim calcmode="lin" valueType="num">
                                      <p:cBhvr>
                                        <p:cTn id="23" dur="1000" fill="hold"/>
                                        <p:tgtEl>
                                          <p:spTgt spid="31"/>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4" fill="hold" grpId="0"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down)">
                                      <p:cBhvr>
                                        <p:cTn id="27" dur="500"/>
                                        <p:tgtEl>
                                          <p:spTgt spid="39"/>
                                        </p:tgtEl>
                                      </p:cBhvr>
                                    </p:animEffect>
                                  </p:childTnLst>
                                </p:cTn>
                              </p:par>
                            </p:childTnLst>
                          </p:cTn>
                        </p:par>
                        <p:par>
                          <p:cTn id="28" fill="hold">
                            <p:stCondLst>
                              <p:cond delay="3500"/>
                            </p:stCondLst>
                            <p:childTnLst>
                              <p:par>
                                <p:cTn id="29" presetID="22" presetClass="entr" presetSubtype="4"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22" presetClass="entr" presetSubtype="4"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childTnLst>
                          </p:cTn>
                        </p:par>
                        <p:par>
                          <p:cTn id="48" fill="hold">
                            <p:stCondLst>
                              <p:cond delay="6500"/>
                            </p:stCondLst>
                            <p:childTnLst>
                              <p:par>
                                <p:cTn id="49" presetID="22" presetClass="entr" presetSubtype="4"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down)">
                                      <p:cBhvr>
                                        <p:cTn id="51" dur="500"/>
                                        <p:tgtEl>
                                          <p:spTgt spid="38"/>
                                        </p:tgtEl>
                                      </p:cBhvr>
                                    </p:animEffect>
                                  </p:childTnLst>
                                </p:cTn>
                              </p:par>
                            </p:childTnLst>
                          </p:cTn>
                        </p:par>
                        <p:par>
                          <p:cTn id="52" fill="hold">
                            <p:stCondLst>
                              <p:cond delay="7000"/>
                            </p:stCondLst>
                            <p:childTnLst>
                              <p:par>
                                <p:cTn id="53" presetID="42"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1000"/>
                                        <p:tgtEl>
                                          <p:spTgt spid="20"/>
                                        </p:tgtEl>
                                      </p:cBhvr>
                                    </p:animEffect>
                                    <p:anim calcmode="lin" valueType="num">
                                      <p:cBhvr>
                                        <p:cTn id="61" dur="1000" fill="hold"/>
                                        <p:tgtEl>
                                          <p:spTgt spid="20"/>
                                        </p:tgtEl>
                                        <p:attrNameLst>
                                          <p:attrName>ppt_x</p:attrName>
                                        </p:attrNameLst>
                                      </p:cBhvr>
                                      <p:tavLst>
                                        <p:tav tm="0">
                                          <p:val>
                                            <p:strVal val="#ppt_x"/>
                                          </p:val>
                                        </p:tav>
                                        <p:tav tm="100000">
                                          <p:val>
                                            <p:strVal val="#ppt_x"/>
                                          </p:val>
                                        </p:tav>
                                      </p:tavLst>
                                    </p:anim>
                                    <p:anim calcmode="lin" valueType="num">
                                      <p:cBhvr>
                                        <p:cTn id="62" dur="1000" fill="hold"/>
                                        <p:tgtEl>
                                          <p:spTgt spid="20"/>
                                        </p:tgtEl>
                                        <p:attrNameLst>
                                          <p:attrName>ppt_y</p:attrName>
                                        </p:attrNameLst>
                                      </p:cBhvr>
                                      <p:tavLst>
                                        <p:tav tm="0">
                                          <p:val>
                                            <p:strVal val="#ppt_y+.1"/>
                                          </p:val>
                                        </p:tav>
                                        <p:tav tm="100000">
                                          <p:val>
                                            <p:strVal val="#ppt_y"/>
                                          </p:val>
                                        </p:tav>
                                      </p:tavLst>
                                    </p:anim>
                                  </p:childTnLst>
                                </p:cTn>
                              </p:par>
                            </p:childTnLst>
                          </p:cTn>
                        </p:par>
                        <p:par>
                          <p:cTn id="63" fill="hold">
                            <p:stCondLst>
                              <p:cond delay="8000"/>
                            </p:stCondLst>
                            <p:childTnLst>
                              <p:par>
                                <p:cTn id="64" presetID="22" presetClass="entr" presetSubtype="4" fill="hold" grpId="0"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par>
                          <p:cTn id="67" fill="hold">
                            <p:stCondLst>
                              <p:cond delay="8500"/>
                            </p:stCondLst>
                            <p:childTnLst>
                              <p:par>
                                <p:cTn id="68" presetID="22" presetClass="entr" presetSubtype="4" fill="hold" grpId="0" nodeType="after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ipe(down)">
                                      <p:cBhvr>
                                        <p:cTn id="70" dur="500"/>
                                        <p:tgtEl>
                                          <p:spTgt spid="36"/>
                                        </p:tgtEl>
                                      </p:cBhvr>
                                    </p:animEffect>
                                  </p:childTnLst>
                                </p:cTn>
                              </p:par>
                              <p:par>
                                <p:cTn id="71" presetID="42"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childTnLst>
                          </p:cTn>
                        </p:par>
                        <p:par>
                          <p:cTn id="76" fill="hold">
                            <p:stCondLst>
                              <p:cond delay="9000"/>
                            </p:stCondLst>
                            <p:childTnLst>
                              <p:par>
                                <p:cTn id="77" presetID="42" presetClass="entr" presetSubtype="0" fill="hold"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1000"/>
                                        <p:tgtEl>
                                          <p:spTgt spid="4"/>
                                        </p:tgtEl>
                                      </p:cBhvr>
                                    </p:animEffect>
                                    <p:anim calcmode="lin" valueType="num">
                                      <p:cBhvr>
                                        <p:cTn id="80" dur="1000" fill="hold"/>
                                        <p:tgtEl>
                                          <p:spTgt spid="4"/>
                                        </p:tgtEl>
                                        <p:attrNameLst>
                                          <p:attrName>ppt_x</p:attrName>
                                        </p:attrNameLst>
                                      </p:cBhvr>
                                      <p:tavLst>
                                        <p:tav tm="0">
                                          <p:val>
                                            <p:strVal val="#ppt_x"/>
                                          </p:val>
                                        </p:tav>
                                        <p:tav tm="100000">
                                          <p:val>
                                            <p:strVal val="#ppt_x"/>
                                          </p:val>
                                        </p:tav>
                                      </p:tavLst>
                                    </p:anim>
                                    <p:anim calcmode="lin" valueType="num">
                                      <p:cBhvr>
                                        <p:cTn id="81" dur="1000" fill="hold"/>
                                        <p:tgtEl>
                                          <p:spTgt spid="4"/>
                                        </p:tgtEl>
                                        <p:attrNameLst>
                                          <p:attrName>ppt_y</p:attrName>
                                        </p:attrNameLst>
                                      </p:cBhvr>
                                      <p:tavLst>
                                        <p:tav tm="0">
                                          <p:val>
                                            <p:strVal val="#ppt_y+.1"/>
                                          </p:val>
                                        </p:tav>
                                        <p:tav tm="100000">
                                          <p:val>
                                            <p:strVal val="#ppt_y"/>
                                          </p:val>
                                        </p:tav>
                                      </p:tavLst>
                                    </p:anim>
                                  </p:childTnLst>
                                </p:cTn>
                              </p:par>
                            </p:childTnLst>
                          </p:cTn>
                        </p:par>
                        <p:par>
                          <p:cTn id="82" fill="hold">
                            <p:stCondLst>
                              <p:cond delay="10000"/>
                            </p:stCondLst>
                            <p:childTnLst>
                              <p:par>
                                <p:cTn id="83" presetID="22" presetClass="entr" presetSubtype="4" fill="hold" grpId="0"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wipe(down)">
                                      <p:cBhvr>
                                        <p:cTn id="85" dur="500"/>
                                        <p:tgtEl>
                                          <p:spTgt spid="32"/>
                                        </p:tgtEl>
                                      </p:cBhvr>
                                    </p:animEffect>
                                  </p:childTnLst>
                                </p:cTn>
                              </p:par>
                            </p:childTnLst>
                          </p:cTn>
                        </p:par>
                        <p:par>
                          <p:cTn id="86" fill="hold">
                            <p:stCondLst>
                              <p:cond delay="10500"/>
                            </p:stCondLst>
                            <p:childTnLst>
                              <p:par>
                                <p:cTn id="87" presetID="22" presetClass="entr" presetSubtype="4" fill="hold" grpId="0" nodeType="after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wipe(down)">
                                      <p:cBhvr>
                                        <p:cTn id="89" dur="500"/>
                                        <p:tgtEl>
                                          <p:spTgt spid="33"/>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1000"/>
                                        <p:tgtEl>
                                          <p:spTgt spid="17"/>
                                        </p:tgtEl>
                                      </p:cBhvr>
                                    </p:animEffect>
                                    <p:anim calcmode="lin" valueType="num">
                                      <p:cBhvr>
                                        <p:cTn id="93" dur="1000" fill="hold"/>
                                        <p:tgtEl>
                                          <p:spTgt spid="17"/>
                                        </p:tgtEl>
                                        <p:attrNameLst>
                                          <p:attrName>ppt_x</p:attrName>
                                        </p:attrNameLst>
                                      </p:cBhvr>
                                      <p:tavLst>
                                        <p:tav tm="0">
                                          <p:val>
                                            <p:strVal val="#ppt_x"/>
                                          </p:val>
                                        </p:tav>
                                        <p:tav tm="100000">
                                          <p:val>
                                            <p:strVal val="#ppt_x"/>
                                          </p:val>
                                        </p:tav>
                                      </p:tavLst>
                                    </p:anim>
                                    <p:anim calcmode="lin" valueType="num">
                                      <p:cBhvr>
                                        <p:cTn id="94" dur="1000" fill="hold"/>
                                        <p:tgtEl>
                                          <p:spTgt spid="17"/>
                                        </p:tgtEl>
                                        <p:attrNameLst>
                                          <p:attrName>ppt_y</p:attrName>
                                        </p:attrNameLst>
                                      </p:cBhvr>
                                      <p:tavLst>
                                        <p:tav tm="0">
                                          <p:val>
                                            <p:strVal val="#ppt_y+.1"/>
                                          </p:val>
                                        </p:tav>
                                        <p:tav tm="100000">
                                          <p:val>
                                            <p:strVal val="#ppt_y"/>
                                          </p:val>
                                        </p:tav>
                                      </p:tavLst>
                                    </p:anim>
                                  </p:childTnLst>
                                </p:cTn>
                              </p:par>
                            </p:childTnLst>
                          </p:cTn>
                        </p:par>
                        <p:par>
                          <p:cTn id="95" fill="hold">
                            <p:stCondLst>
                              <p:cond delay="11000"/>
                            </p:stCondLst>
                            <p:childTnLst>
                              <p:par>
                                <p:cTn id="96" presetID="42" presetClass="entr" presetSubtype="0" fill="hold" nodeType="after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fade">
                                      <p:cBhvr>
                                        <p:cTn id="98" dur="1000"/>
                                        <p:tgtEl>
                                          <p:spTgt spid="5"/>
                                        </p:tgtEl>
                                      </p:cBhvr>
                                    </p:animEffect>
                                    <p:anim calcmode="lin" valueType="num">
                                      <p:cBhvr>
                                        <p:cTn id="99" dur="1000" fill="hold"/>
                                        <p:tgtEl>
                                          <p:spTgt spid="5"/>
                                        </p:tgtEl>
                                        <p:attrNameLst>
                                          <p:attrName>ppt_x</p:attrName>
                                        </p:attrNameLst>
                                      </p:cBhvr>
                                      <p:tavLst>
                                        <p:tav tm="0">
                                          <p:val>
                                            <p:strVal val="#ppt_x"/>
                                          </p:val>
                                        </p:tav>
                                        <p:tav tm="100000">
                                          <p:val>
                                            <p:strVal val="#ppt_x"/>
                                          </p:val>
                                        </p:tav>
                                      </p:tavLst>
                                    </p:anim>
                                    <p:anim calcmode="lin" valueType="num">
                                      <p:cBhvr>
                                        <p:cTn id="10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7" grpId="0" bldLvl="0" animBg="1"/>
      <p:bldP spid="20" grpId="0"/>
      <p:bldP spid="26" grpId="0" bldLvl="0" animBg="1"/>
      <p:bldP spid="31" grpId="0" bldLvl="0" animBg="1"/>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2005" y="311785"/>
            <a:ext cx="20732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核心功能</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29" name="五边形 128"/>
          <p:cNvSpPr/>
          <p:nvPr/>
        </p:nvSpPr>
        <p:spPr>
          <a:xfrm>
            <a:off x="4820750" y="2676252"/>
            <a:ext cx="3161836" cy="3011272"/>
          </a:xfrm>
          <a:prstGeom prst="pentagon">
            <a:avLst/>
          </a:prstGeom>
          <a:blipFill dpi="0" rotWithShape="1">
            <a:blip r:embed="rId1"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grpSp>
        <p:nvGrpSpPr>
          <p:cNvPr id="132" name="组合 131"/>
          <p:cNvGrpSpPr/>
          <p:nvPr/>
        </p:nvGrpSpPr>
        <p:grpSpPr>
          <a:xfrm>
            <a:off x="6077632" y="2352216"/>
            <a:ext cx="648072" cy="648072"/>
            <a:chOff x="3909160" y="2249137"/>
            <a:chExt cx="648072" cy="648072"/>
          </a:xfrm>
        </p:grpSpPr>
        <p:sp>
          <p:nvSpPr>
            <p:cNvPr id="167" name="椭圆 166"/>
            <p:cNvSpPr/>
            <p:nvPr/>
          </p:nvSpPr>
          <p:spPr>
            <a:xfrm>
              <a:off x="3909160" y="2249137"/>
              <a:ext cx="648072" cy="648072"/>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68" name="任意多边形: 形状 167"/>
            <p:cNvSpPr/>
            <p:nvPr/>
          </p:nvSpPr>
          <p:spPr bwMode="auto">
            <a:xfrm>
              <a:off x="4043050" y="2390028"/>
              <a:ext cx="380293" cy="366291"/>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a:latin typeface="黑体" panose="02010609060101010101" charset="-122"/>
                <a:ea typeface="黑体" panose="02010609060101010101" charset="-122"/>
              </a:endParaRPr>
            </a:p>
          </p:txBody>
        </p:sp>
      </p:grpSp>
      <p:sp>
        <p:nvSpPr>
          <p:cNvPr id="165" name="文本框 36"/>
          <p:cNvSpPr/>
          <p:nvPr/>
        </p:nvSpPr>
        <p:spPr>
          <a:xfrm>
            <a:off x="4769485" y="895350"/>
            <a:ext cx="3488690" cy="975995"/>
          </a:xfrm>
          <a:prstGeom prst="rect">
            <a:avLst/>
          </a:prstGeom>
        </p:spPr>
        <p:txBody>
          <a:bodyPr wrap="square" lIns="91440" tIns="45720" rIns="91440" bIns="45720" anchor="t">
            <a:spAutoFit/>
          </a:bodyPr>
          <a:lstStyle/>
          <a:p>
            <a:pPr lvl="0" algn="just">
              <a:lnSpc>
                <a:spcPct val="120000"/>
              </a:lnSpc>
              <a:buClrTx/>
              <a:buSzTx/>
              <a:buFontTx/>
            </a:pPr>
            <a:r>
              <a:rPr lang="zh-CN" altLang="en-US" sz="1600" b="1">
                <a:latin typeface="黑体" panose="02010609060101010101" charset="-122"/>
                <a:ea typeface="黑体" panose="02010609060101010101" charset="-122"/>
                <a:cs typeface="黑体" panose="02010609060101010101" charset="-122"/>
                <a:sym typeface="+mn-ea"/>
              </a:rPr>
              <a:t>     对于民用航空运输领域旅客运输、货物运输、保险纠纷、侵权、物权纠纷五大类案例的类案检索</a:t>
            </a:r>
            <a:endParaRPr lang="zh-CN" altLang="en-US" sz="1600" b="1">
              <a:latin typeface="黑体" panose="02010609060101010101" charset="-122"/>
              <a:ea typeface="黑体" panose="02010609060101010101" charset="-122"/>
              <a:cs typeface="黑体" panose="02010609060101010101" charset="-122"/>
              <a:sym typeface="+mn-ea"/>
            </a:endParaRPr>
          </a:p>
        </p:txBody>
      </p:sp>
      <p:grpSp>
        <p:nvGrpSpPr>
          <p:cNvPr id="137" name="组合 136"/>
          <p:cNvGrpSpPr/>
          <p:nvPr/>
        </p:nvGrpSpPr>
        <p:grpSpPr>
          <a:xfrm>
            <a:off x="7609618" y="3533816"/>
            <a:ext cx="648072" cy="648072"/>
            <a:chOff x="5675954" y="2249137"/>
            <a:chExt cx="648072" cy="648072"/>
          </a:xfrm>
        </p:grpSpPr>
        <p:sp>
          <p:nvSpPr>
            <p:cNvPr id="163" name="椭圆 162"/>
            <p:cNvSpPr/>
            <p:nvPr/>
          </p:nvSpPr>
          <p:spPr>
            <a:xfrm>
              <a:off x="5675954" y="2249137"/>
              <a:ext cx="648072" cy="648072"/>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64" name="任意多边形: 形状 163"/>
            <p:cNvSpPr/>
            <p:nvPr/>
          </p:nvSpPr>
          <p:spPr bwMode="auto">
            <a:xfrm>
              <a:off x="5809844" y="2390028"/>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latin typeface="黑体" panose="02010609060101010101" charset="-122"/>
                <a:ea typeface="黑体" panose="02010609060101010101" charset="-122"/>
              </a:endParaRPr>
            </a:p>
          </p:txBody>
        </p:sp>
      </p:grpSp>
      <p:grpSp>
        <p:nvGrpSpPr>
          <p:cNvPr id="139" name="组合 138"/>
          <p:cNvGrpSpPr/>
          <p:nvPr/>
        </p:nvGrpSpPr>
        <p:grpSpPr>
          <a:xfrm>
            <a:off x="9014460" y="2207895"/>
            <a:ext cx="3003362" cy="1565910"/>
            <a:chOff x="90193" y="1520209"/>
            <a:chExt cx="3099983" cy="1565910"/>
          </a:xfrm>
        </p:grpSpPr>
        <p:sp>
          <p:nvSpPr>
            <p:cNvPr id="161" name="文本框 39"/>
            <p:cNvSpPr/>
            <p:nvPr/>
          </p:nvSpPr>
          <p:spPr>
            <a:xfrm>
              <a:off x="90193" y="1520209"/>
              <a:ext cx="3099983" cy="1565910"/>
            </a:xfrm>
            <a:prstGeom prst="rect">
              <a:avLst/>
            </a:prstGeom>
          </p:spPr>
          <p:txBody>
            <a:bodyPr wrap="square" lIns="91440" tIns="45720" rIns="91440" bIns="45720" anchor="t">
              <a:spAutoFit/>
            </a:bodyPr>
            <a:lstStyle/>
            <a:p>
              <a:pPr lvl="0" algn="just">
                <a:lnSpc>
                  <a:spcPct val="120000"/>
                </a:lnSpc>
                <a:buClrTx/>
                <a:buSzTx/>
                <a:buFontTx/>
              </a:pPr>
              <a:r>
                <a:rPr lang="zh-CN" altLang="en-US" sz="1600" b="1">
                  <a:latin typeface="黑体" panose="02010609060101010101" charset="-122"/>
                  <a:ea typeface="黑体" panose="02010609060101010101" charset="-122"/>
                  <a:cs typeface="黑体" panose="02010609060101010101" charset="-122"/>
                  <a:sym typeface="+mn-ea"/>
                </a:rPr>
                <a:t>     对于统计项目、图表类型的个性化选择，自动生成相关图表，实现数据的多元组合，从而满足用户多维度分析案例的需求</a:t>
              </a:r>
              <a:endParaRPr lang="zh-CN" altLang="en-US" sz="1600" b="1">
                <a:latin typeface="黑体" panose="02010609060101010101" charset="-122"/>
                <a:ea typeface="黑体" panose="02010609060101010101" charset="-122"/>
                <a:cs typeface="黑体" panose="02010609060101010101" charset="-122"/>
                <a:sym typeface="+mn-ea"/>
              </a:endParaRPr>
            </a:p>
          </p:txBody>
        </p:sp>
        <p:sp>
          <p:nvSpPr>
            <p:cNvPr id="162" name="矩形 161"/>
            <p:cNvSpPr/>
            <p:nvPr/>
          </p:nvSpPr>
          <p:spPr>
            <a:xfrm>
              <a:off x="251866" y="1988839"/>
              <a:ext cx="2909010" cy="306375"/>
            </a:xfrm>
            <a:prstGeom prst="rect">
              <a:avLst/>
            </a:prstGeom>
          </p:spPr>
          <p:txBody>
            <a:bodyPr wrap="none" lIns="0" tIns="0" rIns="0" bIns="0" anchor="ctr">
              <a:normAutofit/>
            </a:bodyPr>
            <a:lstStyle/>
            <a:p>
              <a:pPr lvl="0" defTabSz="914400">
                <a:spcBef>
                  <a:spcPct val="0"/>
                </a:spcBef>
                <a:defRPr/>
              </a:pPr>
              <a:endParaRPr lang="zh-CN" altLang="en-US" sz="1600" b="1" dirty="0">
                <a:solidFill>
                  <a:schemeClr val="accent4"/>
                </a:solidFill>
                <a:latin typeface="黑体" panose="02010609060101010101" charset="-122"/>
                <a:ea typeface="黑体" panose="02010609060101010101" charset="-122"/>
              </a:endParaRPr>
            </a:p>
          </p:txBody>
        </p:sp>
      </p:grpSp>
      <p:grpSp>
        <p:nvGrpSpPr>
          <p:cNvPr id="141" name="组合 140"/>
          <p:cNvGrpSpPr/>
          <p:nvPr/>
        </p:nvGrpSpPr>
        <p:grpSpPr>
          <a:xfrm>
            <a:off x="4458408" y="3533816"/>
            <a:ext cx="648072" cy="648072"/>
            <a:chOff x="4792557" y="2249137"/>
            <a:chExt cx="648072" cy="648072"/>
          </a:xfrm>
        </p:grpSpPr>
        <p:sp>
          <p:nvSpPr>
            <p:cNvPr id="159" name="椭圆 158"/>
            <p:cNvSpPr/>
            <p:nvPr/>
          </p:nvSpPr>
          <p:spPr>
            <a:xfrm>
              <a:off x="4792557" y="2249137"/>
              <a:ext cx="648072" cy="648072"/>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60" name="任意多边形: 形状 159"/>
            <p:cNvSpPr/>
            <p:nvPr/>
          </p:nvSpPr>
          <p:spPr bwMode="auto">
            <a:xfrm>
              <a:off x="4926447" y="2390028"/>
              <a:ext cx="380293" cy="366291"/>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a:latin typeface="黑体" panose="02010609060101010101" charset="-122"/>
                <a:ea typeface="黑体" panose="02010609060101010101" charset="-122"/>
              </a:endParaRPr>
            </a:p>
          </p:txBody>
        </p:sp>
      </p:grpSp>
      <p:grpSp>
        <p:nvGrpSpPr>
          <p:cNvPr id="143" name="组合 142"/>
          <p:cNvGrpSpPr/>
          <p:nvPr/>
        </p:nvGrpSpPr>
        <p:grpSpPr>
          <a:xfrm>
            <a:off x="7130749" y="5319473"/>
            <a:ext cx="648072" cy="648072"/>
            <a:chOff x="7442747" y="2249137"/>
            <a:chExt cx="648072" cy="648072"/>
          </a:xfrm>
        </p:grpSpPr>
        <p:sp>
          <p:nvSpPr>
            <p:cNvPr id="155" name="椭圆 154"/>
            <p:cNvSpPr/>
            <p:nvPr/>
          </p:nvSpPr>
          <p:spPr>
            <a:xfrm>
              <a:off x="7442747" y="2249137"/>
              <a:ext cx="648072" cy="648072"/>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56" name="任意多边形: 形状 155"/>
            <p:cNvSpPr/>
            <p:nvPr/>
          </p:nvSpPr>
          <p:spPr bwMode="auto">
            <a:xfrm>
              <a:off x="7576637" y="2390028"/>
              <a:ext cx="380293" cy="366291"/>
            </a:xfrm>
            <a:custGeom>
              <a:avLst/>
              <a:gdLst>
                <a:gd name="connsiteX0" fmla="*/ 304701 w 609473"/>
                <a:gd name="connsiteY0" fmla="*/ 381618 h 587034"/>
                <a:gd name="connsiteX1" fmla="*/ 325879 w 609473"/>
                <a:gd name="connsiteY1" fmla="*/ 394101 h 587034"/>
                <a:gd name="connsiteX2" fmla="*/ 309542 w 609473"/>
                <a:gd name="connsiteY2" fmla="*/ 410914 h 587034"/>
                <a:gd name="connsiteX3" fmla="*/ 331022 w 609473"/>
                <a:gd name="connsiteY3" fmla="*/ 433867 h 587034"/>
                <a:gd name="connsiteX4" fmla="*/ 312466 w 609473"/>
                <a:gd name="connsiteY4" fmla="*/ 468800 h 587034"/>
                <a:gd name="connsiteX5" fmla="*/ 294112 w 609473"/>
                <a:gd name="connsiteY5" fmla="*/ 468096 h 587034"/>
                <a:gd name="connsiteX6" fmla="*/ 278380 w 609473"/>
                <a:gd name="connsiteY6" fmla="*/ 432055 h 587034"/>
                <a:gd name="connsiteX7" fmla="*/ 299861 w 609473"/>
                <a:gd name="connsiteY7" fmla="*/ 410612 h 587034"/>
                <a:gd name="connsiteX8" fmla="*/ 284028 w 609473"/>
                <a:gd name="connsiteY8" fmla="*/ 393397 h 587034"/>
                <a:gd name="connsiteX9" fmla="*/ 224835 w 609473"/>
                <a:gd name="connsiteY9" fmla="*/ 380559 h 587034"/>
                <a:gd name="connsiteX10" fmla="*/ 283211 w 609473"/>
                <a:gd name="connsiteY10" fmla="*/ 483344 h 587034"/>
                <a:gd name="connsiteX11" fmla="*/ 305190 w 609473"/>
                <a:gd name="connsiteY11" fmla="*/ 499753 h 587034"/>
                <a:gd name="connsiteX12" fmla="*/ 327069 w 609473"/>
                <a:gd name="connsiteY12" fmla="*/ 483646 h 587034"/>
                <a:gd name="connsiteX13" fmla="*/ 387865 w 609473"/>
                <a:gd name="connsiteY13" fmla="*/ 380861 h 587034"/>
                <a:gd name="connsiteX14" fmla="*/ 498972 w 609473"/>
                <a:gd name="connsiteY14" fmla="*/ 386700 h 587034"/>
                <a:gd name="connsiteX15" fmla="*/ 581344 w 609473"/>
                <a:gd name="connsiteY15" fmla="*/ 414485 h 587034"/>
                <a:gd name="connsiteX16" fmla="*/ 609473 w 609473"/>
                <a:gd name="connsiteY16" fmla="*/ 494820 h 587034"/>
                <a:gd name="connsiteX17" fmla="*/ 609473 w 609473"/>
                <a:gd name="connsiteY17" fmla="*/ 529048 h 587034"/>
                <a:gd name="connsiteX18" fmla="*/ 551399 w 609473"/>
                <a:gd name="connsiteY18" fmla="*/ 587034 h 587034"/>
                <a:gd name="connsiteX19" fmla="*/ 58074 w 609473"/>
                <a:gd name="connsiteY19" fmla="*/ 587034 h 587034"/>
                <a:gd name="connsiteX20" fmla="*/ 0 w 609473"/>
                <a:gd name="connsiteY20" fmla="*/ 529048 h 587034"/>
                <a:gd name="connsiteX21" fmla="*/ 0 w 609473"/>
                <a:gd name="connsiteY21" fmla="*/ 494820 h 587034"/>
                <a:gd name="connsiteX22" fmla="*/ 28129 w 609473"/>
                <a:gd name="connsiteY22" fmla="*/ 414485 h 587034"/>
                <a:gd name="connsiteX23" fmla="*/ 110501 w 609473"/>
                <a:gd name="connsiteY23" fmla="*/ 386700 h 587034"/>
                <a:gd name="connsiteX24" fmla="*/ 316407 w 609473"/>
                <a:gd name="connsiteY24" fmla="*/ 206077 h 587034"/>
                <a:gd name="connsiteX25" fmla="*/ 316407 w 609473"/>
                <a:gd name="connsiteY25" fmla="*/ 272924 h 587034"/>
                <a:gd name="connsiteX26" fmla="*/ 335965 w 609473"/>
                <a:gd name="connsiteY26" fmla="*/ 266783 h 587034"/>
                <a:gd name="connsiteX27" fmla="*/ 346551 w 609473"/>
                <a:gd name="connsiteY27" fmla="*/ 239602 h 587034"/>
                <a:gd name="connsiteX28" fmla="*/ 336570 w 609473"/>
                <a:gd name="connsiteY28" fmla="*/ 216346 h 587034"/>
                <a:gd name="connsiteX29" fmla="*/ 316407 w 609473"/>
                <a:gd name="connsiteY29" fmla="*/ 206077 h 587034"/>
                <a:gd name="connsiteX30" fmla="*/ 299872 w 609473"/>
                <a:gd name="connsiteY30" fmla="*/ 94230 h 587034"/>
                <a:gd name="connsiteX31" fmla="*/ 277793 w 609473"/>
                <a:gd name="connsiteY31" fmla="*/ 102183 h 587034"/>
                <a:gd name="connsiteX32" fmla="*/ 270534 w 609473"/>
                <a:gd name="connsiteY32" fmla="*/ 122922 h 587034"/>
                <a:gd name="connsiteX33" fmla="*/ 281322 w 609473"/>
                <a:gd name="connsiteY33" fmla="*/ 145674 h 587034"/>
                <a:gd name="connsiteX34" fmla="*/ 299872 w 609473"/>
                <a:gd name="connsiteY34" fmla="*/ 154231 h 587034"/>
                <a:gd name="connsiteX35" fmla="*/ 316407 w 609473"/>
                <a:gd name="connsiteY35" fmla="*/ 42585 h 587034"/>
                <a:gd name="connsiteX36" fmla="*/ 316407 w 609473"/>
                <a:gd name="connsiteY36" fmla="*/ 56478 h 587034"/>
                <a:gd name="connsiteX37" fmla="*/ 360061 w 609473"/>
                <a:gd name="connsiteY37" fmla="*/ 70169 h 587034"/>
                <a:gd name="connsiteX38" fmla="*/ 389904 w 609473"/>
                <a:gd name="connsiteY38" fmla="*/ 129465 h 587034"/>
                <a:gd name="connsiteX39" fmla="*/ 344837 w 609473"/>
                <a:gd name="connsiteY39" fmla="*/ 129465 h 587034"/>
                <a:gd name="connsiteX40" fmla="*/ 339797 w 609473"/>
                <a:gd name="connsiteY40" fmla="*/ 107217 h 587034"/>
                <a:gd name="connsiteX41" fmla="*/ 316407 w 609473"/>
                <a:gd name="connsiteY41" fmla="*/ 93928 h 587034"/>
                <a:gd name="connsiteX42" fmla="*/ 316407 w 609473"/>
                <a:gd name="connsiteY42" fmla="*/ 159063 h 587034"/>
                <a:gd name="connsiteX43" fmla="*/ 371050 w 609473"/>
                <a:gd name="connsiteY43" fmla="*/ 183829 h 587034"/>
                <a:gd name="connsiteX44" fmla="*/ 394037 w 609473"/>
                <a:gd name="connsiteY44" fmla="*/ 234467 h 587034"/>
                <a:gd name="connsiteX45" fmla="*/ 362380 w 609473"/>
                <a:gd name="connsiteY45" fmla="*/ 297086 h 587034"/>
                <a:gd name="connsiteX46" fmla="*/ 316407 w 609473"/>
                <a:gd name="connsiteY46" fmla="*/ 311079 h 587034"/>
                <a:gd name="connsiteX47" fmla="*/ 316407 w 609473"/>
                <a:gd name="connsiteY47" fmla="*/ 318328 h 587034"/>
                <a:gd name="connsiteX48" fmla="*/ 445959 w 609473"/>
                <a:gd name="connsiteY48" fmla="*/ 180507 h 587034"/>
                <a:gd name="connsiteX49" fmla="*/ 316407 w 609473"/>
                <a:gd name="connsiteY49" fmla="*/ 42585 h 587034"/>
                <a:gd name="connsiteX50" fmla="*/ 299872 w 609473"/>
                <a:gd name="connsiteY50" fmla="*/ 42484 h 587034"/>
                <a:gd name="connsiteX51" fmla="*/ 168808 w 609473"/>
                <a:gd name="connsiteY51" fmla="*/ 180507 h 587034"/>
                <a:gd name="connsiteX52" fmla="*/ 299872 w 609473"/>
                <a:gd name="connsiteY52" fmla="*/ 318428 h 587034"/>
                <a:gd name="connsiteX53" fmla="*/ 299872 w 609473"/>
                <a:gd name="connsiteY53" fmla="*/ 311381 h 587034"/>
                <a:gd name="connsiteX54" fmla="*/ 249564 w 609473"/>
                <a:gd name="connsiteY54" fmla="*/ 296683 h 587034"/>
                <a:gd name="connsiteX55" fmla="*/ 220729 w 609473"/>
                <a:gd name="connsiteY55" fmla="*/ 229635 h 587034"/>
                <a:gd name="connsiteX56" fmla="*/ 266904 w 609473"/>
                <a:gd name="connsiteY56" fmla="*/ 229635 h 587034"/>
                <a:gd name="connsiteX57" fmla="*/ 273659 w 609473"/>
                <a:gd name="connsiteY57" fmla="*/ 258528 h 587034"/>
                <a:gd name="connsiteX58" fmla="*/ 299872 w 609473"/>
                <a:gd name="connsiteY58" fmla="*/ 273428 h 587034"/>
                <a:gd name="connsiteX59" fmla="*/ 299872 w 609473"/>
                <a:gd name="connsiteY59" fmla="*/ 200440 h 587034"/>
                <a:gd name="connsiteX60" fmla="*/ 285959 w 609473"/>
                <a:gd name="connsiteY60" fmla="*/ 196312 h 587034"/>
                <a:gd name="connsiteX61" fmla="*/ 239784 w 609473"/>
                <a:gd name="connsiteY61" fmla="*/ 169634 h 587034"/>
                <a:gd name="connsiteX62" fmla="*/ 226375 w 609473"/>
                <a:gd name="connsiteY62" fmla="*/ 128459 h 587034"/>
                <a:gd name="connsiteX63" fmla="*/ 231618 w 609473"/>
                <a:gd name="connsiteY63" fmla="*/ 99566 h 587034"/>
                <a:gd name="connsiteX64" fmla="*/ 246237 w 609473"/>
                <a:gd name="connsiteY64" fmla="*/ 77115 h 587034"/>
                <a:gd name="connsiteX65" fmla="*/ 273256 w 609473"/>
                <a:gd name="connsiteY65" fmla="*/ 60404 h 587034"/>
                <a:gd name="connsiteX66" fmla="*/ 299872 w 609473"/>
                <a:gd name="connsiteY66" fmla="*/ 56075 h 587034"/>
                <a:gd name="connsiteX67" fmla="*/ 307333 w 609473"/>
                <a:gd name="connsiteY67" fmla="*/ 0 h 587034"/>
                <a:gd name="connsiteX68" fmla="*/ 488101 w 609473"/>
                <a:gd name="connsiteY68" fmla="*/ 180507 h 587034"/>
                <a:gd name="connsiteX69" fmla="*/ 307333 w 609473"/>
                <a:gd name="connsiteY69" fmla="*/ 361013 h 587034"/>
                <a:gd name="connsiteX70" fmla="*/ 126665 w 609473"/>
                <a:gd name="connsiteY70" fmla="*/ 180507 h 587034"/>
                <a:gd name="connsiteX71" fmla="*/ 307333 w 609473"/>
                <a:gd name="connsiteY71" fmla="*/ 0 h 58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473" h="587034">
                  <a:moveTo>
                    <a:pt x="304701" y="381618"/>
                  </a:moveTo>
                  <a:lnTo>
                    <a:pt x="325879" y="394101"/>
                  </a:lnTo>
                  <a:lnTo>
                    <a:pt x="309542" y="410914"/>
                  </a:lnTo>
                  <a:lnTo>
                    <a:pt x="331022" y="433867"/>
                  </a:lnTo>
                  <a:lnTo>
                    <a:pt x="312466" y="468800"/>
                  </a:lnTo>
                  <a:cubicBezTo>
                    <a:pt x="307021" y="479069"/>
                    <a:pt x="298751" y="478767"/>
                    <a:pt x="294112" y="468096"/>
                  </a:cubicBezTo>
                  <a:lnTo>
                    <a:pt x="278380" y="432055"/>
                  </a:lnTo>
                  <a:lnTo>
                    <a:pt x="299861" y="410612"/>
                  </a:lnTo>
                  <a:lnTo>
                    <a:pt x="284028" y="393397"/>
                  </a:lnTo>
                  <a:close/>
                  <a:moveTo>
                    <a:pt x="224835" y="380559"/>
                  </a:moveTo>
                  <a:lnTo>
                    <a:pt x="283211" y="483344"/>
                  </a:lnTo>
                  <a:cubicBezTo>
                    <a:pt x="289260" y="493914"/>
                    <a:pt x="297024" y="499753"/>
                    <a:pt x="305190" y="499753"/>
                  </a:cubicBezTo>
                  <a:cubicBezTo>
                    <a:pt x="313155" y="499753"/>
                    <a:pt x="320919" y="494015"/>
                    <a:pt x="327069" y="483646"/>
                  </a:cubicBezTo>
                  <a:lnTo>
                    <a:pt x="387865" y="380861"/>
                  </a:lnTo>
                  <a:lnTo>
                    <a:pt x="498972" y="386700"/>
                  </a:lnTo>
                  <a:cubicBezTo>
                    <a:pt x="529521" y="388311"/>
                    <a:pt x="565716" y="400492"/>
                    <a:pt x="581344" y="414485"/>
                  </a:cubicBezTo>
                  <a:cubicBezTo>
                    <a:pt x="597072" y="428679"/>
                    <a:pt x="609473" y="464015"/>
                    <a:pt x="609473" y="494820"/>
                  </a:cubicBezTo>
                  <a:lnTo>
                    <a:pt x="609473" y="529048"/>
                  </a:lnTo>
                  <a:cubicBezTo>
                    <a:pt x="609473" y="561061"/>
                    <a:pt x="583360" y="587034"/>
                    <a:pt x="551399" y="587034"/>
                  </a:cubicBezTo>
                  <a:lnTo>
                    <a:pt x="58074" y="587034"/>
                  </a:lnTo>
                  <a:cubicBezTo>
                    <a:pt x="26012" y="587034"/>
                    <a:pt x="0" y="561061"/>
                    <a:pt x="0" y="529048"/>
                  </a:cubicBezTo>
                  <a:lnTo>
                    <a:pt x="0" y="494820"/>
                  </a:lnTo>
                  <a:cubicBezTo>
                    <a:pt x="0" y="464015"/>
                    <a:pt x="12401" y="428679"/>
                    <a:pt x="28129" y="414485"/>
                  </a:cubicBezTo>
                  <a:cubicBezTo>
                    <a:pt x="43757" y="400492"/>
                    <a:pt x="79851" y="388311"/>
                    <a:pt x="110501" y="386700"/>
                  </a:cubicBezTo>
                  <a:close/>
                  <a:moveTo>
                    <a:pt x="316407" y="206077"/>
                  </a:moveTo>
                  <a:lnTo>
                    <a:pt x="316407" y="272924"/>
                  </a:lnTo>
                  <a:cubicBezTo>
                    <a:pt x="325379" y="271817"/>
                    <a:pt x="331832" y="269703"/>
                    <a:pt x="335965" y="266783"/>
                  </a:cubicBezTo>
                  <a:cubicBezTo>
                    <a:pt x="343023" y="261548"/>
                    <a:pt x="346551" y="252488"/>
                    <a:pt x="346551" y="239602"/>
                  </a:cubicBezTo>
                  <a:cubicBezTo>
                    <a:pt x="346551" y="229736"/>
                    <a:pt x="343224" y="222084"/>
                    <a:pt x="336570" y="216346"/>
                  </a:cubicBezTo>
                  <a:cubicBezTo>
                    <a:pt x="332638" y="213024"/>
                    <a:pt x="325884" y="209601"/>
                    <a:pt x="316407" y="206077"/>
                  </a:cubicBezTo>
                  <a:close/>
                  <a:moveTo>
                    <a:pt x="299872" y="94230"/>
                  </a:moveTo>
                  <a:cubicBezTo>
                    <a:pt x="289891" y="94431"/>
                    <a:pt x="282531" y="97149"/>
                    <a:pt x="277793" y="102183"/>
                  </a:cubicBezTo>
                  <a:cubicBezTo>
                    <a:pt x="272954" y="107317"/>
                    <a:pt x="270534" y="114163"/>
                    <a:pt x="270534" y="122922"/>
                  </a:cubicBezTo>
                  <a:cubicBezTo>
                    <a:pt x="270534" y="132586"/>
                    <a:pt x="274163" y="140137"/>
                    <a:pt x="281322" y="145674"/>
                  </a:cubicBezTo>
                  <a:cubicBezTo>
                    <a:pt x="285354" y="148795"/>
                    <a:pt x="291504" y="151613"/>
                    <a:pt x="299872" y="154231"/>
                  </a:cubicBezTo>
                  <a:close/>
                  <a:moveTo>
                    <a:pt x="316407" y="42585"/>
                  </a:moveTo>
                  <a:lnTo>
                    <a:pt x="316407" y="56478"/>
                  </a:lnTo>
                  <a:cubicBezTo>
                    <a:pt x="334957" y="57887"/>
                    <a:pt x="349576" y="62518"/>
                    <a:pt x="360061" y="70169"/>
                  </a:cubicBezTo>
                  <a:cubicBezTo>
                    <a:pt x="379318" y="82350"/>
                    <a:pt x="389198" y="102082"/>
                    <a:pt x="389904" y="129465"/>
                  </a:cubicBezTo>
                  <a:lnTo>
                    <a:pt x="344837" y="129465"/>
                  </a:lnTo>
                  <a:cubicBezTo>
                    <a:pt x="344031" y="119297"/>
                    <a:pt x="342317" y="111948"/>
                    <a:pt x="339797" y="107217"/>
                  </a:cubicBezTo>
                  <a:cubicBezTo>
                    <a:pt x="335562" y="99163"/>
                    <a:pt x="327698" y="94733"/>
                    <a:pt x="316407" y="93928"/>
                  </a:cubicBezTo>
                  <a:lnTo>
                    <a:pt x="316407" y="159063"/>
                  </a:lnTo>
                  <a:cubicBezTo>
                    <a:pt x="343527" y="168426"/>
                    <a:pt x="361674" y="176681"/>
                    <a:pt x="371050" y="183829"/>
                  </a:cubicBezTo>
                  <a:cubicBezTo>
                    <a:pt x="386375" y="195809"/>
                    <a:pt x="394037" y="212722"/>
                    <a:pt x="394037" y="234467"/>
                  </a:cubicBezTo>
                  <a:cubicBezTo>
                    <a:pt x="394037" y="263159"/>
                    <a:pt x="383451" y="284099"/>
                    <a:pt x="362380" y="297086"/>
                  </a:cubicBezTo>
                  <a:cubicBezTo>
                    <a:pt x="349475" y="305039"/>
                    <a:pt x="334151" y="309670"/>
                    <a:pt x="316407" y="311079"/>
                  </a:cubicBezTo>
                  <a:lnTo>
                    <a:pt x="316407" y="318328"/>
                  </a:lnTo>
                  <a:cubicBezTo>
                    <a:pt x="388593" y="313697"/>
                    <a:pt x="445959" y="253696"/>
                    <a:pt x="445959" y="180507"/>
                  </a:cubicBezTo>
                  <a:cubicBezTo>
                    <a:pt x="445959" y="107217"/>
                    <a:pt x="388593" y="47316"/>
                    <a:pt x="316407" y="42585"/>
                  </a:cubicBezTo>
                  <a:close/>
                  <a:moveTo>
                    <a:pt x="299872" y="42484"/>
                  </a:moveTo>
                  <a:cubicBezTo>
                    <a:pt x="226980" y="46410"/>
                    <a:pt x="168808" y="106713"/>
                    <a:pt x="168808" y="180507"/>
                  </a:cubicBezTo>
                  <a:cubicBezTo>
                    <a:pt x="168808" y="254199"/>
                    <a:pt x="226980" y="314502"/>
                    <a:pt x="299872" y="318428"/>
                  </a:cubicBezTo>
                  <a:lnTo>
                    <a:pt x="299872" y="311381"/>
                  </a:lnTo>
                  <a:cubicBezTo>
                    <a:pt x="277390" y="308864"/>
                    <a:pt x="260553" y="303931"/>
                    <a:pt x="249564" y="296683"/>
                  </a:cubicBezTo>
                  <a:cubicBezTo>
                    <a:pt x="230005" y="283596"/>
                    <a:pt x="220427" y="261246"/>
                    <a:pt x="220729" y="229635"/>
                  </a:cubicBezTo>
                  <a:lnTo>
                    <a:pt x="266904" y="229635"/>
                  </a:lnTo>
                  <a:cubicBezTo>
                    <a:pt x="268518" y="244031"/>
                    <a:pt x="270736" y="253696"/>
                    <a:pt x="273659" y="258528"/>
                  </a:cubicBezTo>
                  <a:cubicBezTo>
                    <a:pt x="278095" y="266179"/>
                    <a:pt x="286867" y="271112"/>
                    <a:pt x="299872" y="273428"/>
                  </a:cubicBezTo>
                  <a:lnTo>
                    <a:pt x="299872" y="200440"/>
                  </a:lnTo>
                  <a:lnTo>
                    <a:pt x="285959" y="196312"/>
                  </a:lnTo>
                  <a:cubicBezTo>
                    <a:pt x="264182" y="189970"/>
                    <a:pt x="248757" y="181010"/>
                    <a:pt x="239784" y="169634"/>
                  </a:cubicBezTo>
                  <a:cubicBezTo>
                    <a:pt x="230811" y="158258"/>
                    <a:pt x="226375" y="144466"/>
                    <a:pt x="226375" y="128459"/>
                  </a:cubicBezTo>
                  <a:cubicBezTo>
                    <a:pt x="226375" y="117787"/>
                    <a:pt x="228089" y="108223"/>
                    <a:pt x="231618" y="99566"/>
                  </a:cubicBezTo>
                  <a:cubicBezTo>
                    <a:pt x="235046" y="90908"/>
                    <a:pt x="239986" y="83357"/>
                    <a:pt x="246237" y="77115"/>
                  </a:cubicBezTo>
                  <a:cubicBezTo>
                    <a:pt x="254302" y="69062"/>
                    <a:pt x="263376" y="63424"/>
                    <a:pt x="273256" y="60404"/>
                  </a:cubicBezTo>
                  <a:cubicBezTo>
                    <a:pt x="279406" y="58390"/>
                    <a:pt x="288177" y="56981"/>
                    <a:pt x="299872" y="56075"/>
                  </a:cubicBezTo>
                  <a:close/>
                  <a:moveTo>
                    <a:pt x="307333" y="0"/>
                  </a:moveTo>
                  <a:cubicBezTo>
                    <a:pt x="407043" y="0"/>
                    <a:pt x="488101" y="80941"/>
                    <a:pt x="488101" y="180507"/>
                  </a:cubicBezTo>
                  <a:cubicBezTo>
                    <a:pt x="488101" y="279971"/>
                    <a:pt x="407043" y="361013"/>
                    <a:pt x="307333" y="361013"/>
                  </a:cubicBezTo>
                  <a:cubicBezTo>
                    <a:pt x="207724" y="361013"/>
                    <a:pt x="126665" y="279971"/>
                    <a:pt x="126665" y="180507"/>
                  </a:cubicBezTo>
                  <a:cubicBezTo>
                    <a:pt x="126665" y="80941"/>
                    <a:pt x="207724" y="0"/>
                    <a:pt x="307333" y="0"/>
                  </a:cubicBezTo>
                  <a:close/>
                </a:path>
              </a:pathLst>
            </a:custGeom>
            <a:solidFill>
              <a:schemeClr val="bg1"/>
            </a:solidFill>
            <a:ln>
              <a:noFill/>
            </a:ln>
          </p:spPr>
          <p:txBody>
            <a:bodyPr anchor="ctr"/>
            <a:lstStyle/>
            <a:p>
              <a:pPr algn="ctr"/>
              <a:endParaRPr>
                <a:latin typeface="黑体" panose="02010609060101010101" charset="-122"/>
                <a:ea typeface="黑体" panose="02010609060101010101" charset="-122"/>
              </a:endParaRPr>
            </a:p>
          </p:txBody>
        </p:sp>
      </p:grpSp>
      <p:sp>
        <p:nvSpPr>
          <p:cNvPr id="154" name="矩形 153"/>
          <p:cNvSpPr/>
          <p:nvPr/>
        </p:nvSpPr>
        <p:spPr>
          <a:xfrm>
            <a:off x="9709150" y="5042535"/>
            <a:ext cx="2280285" cy="306070"/>
          </a:xfrm>
          <a:prstGeom prst="rect">
            <a:avLst/>
          </a:prstGeom>
        </p:spPr>
        <p:txBody>
          <a:bodyPr wrap="none" lIns="0" tIns="0" rIns="0" bIns="0" anchor="ctr">
            <a:normAutofit/>
          </a:bodyPr>
          <a:lstStyle/>
          <a:p>
            <a:pPr lvl="0" algn="l" defTabSz="914400">
              <a:spcBef>
                <a:spcPct val="0"/>
              </a:spcBef>
              <a:defRPr/>
            </a:pPr>
            <a:endParaRPr lang="zh-CN" altLang="en-US" sz="1600" b="1">
              <a:solidFill>
                <a:schemeClr val="tx1"/>
              </a:solidFill>
              <a:latin typeface="黑体" panose="02010609060101010101" charset="-122"/>
              <a:ea typeface="黑体" panose="02010609060101010101" charset="-122"/>
            </a:endParaRPr>
          </a:p>
        </p:txBody>
      </p:sp>
      <p:grpSp>
        <p:nvGrpSpPr>
          <p:cNvPr id="145" name="组合 144"/>
          <p:cNvGrpSpPr/>
          <p:nvPr/>
        </p:nvGrpSpPr>
        <p:grpSpPr>
          <a:xfrm>
            <a:off x="4930011" y="5290566"/>
            <a:ext cx="648072" cy="648072"/>
            <a:chOff x="6559351" y="2249137"/>
            <a:chExt cx="648072" cy="648072"/>
          </a:xfrm>
        </p:grpSpPr>
        <p:sp>
          <p:nvSpPr>
            <p:cNvPr id="151" name="椭圆 150"/>
            <p:cNvSpPr/>
            <p:nvPr/>
          </p:nvSpPr>
          <p:spPr>
            <a:xfrm>
              <a:off x="6559351" y="2249137"/>
              <a:ext cx="648072" cy="64807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52" name="任意多边形: 形状 151"/>
            <p:cNvSpPr/>
            <p:nvPr/>
          </p:nvSpPr>
          <p:spPr bwMode="auto">
            <a:xfrm>
              <a:off x="6693241" y="2390028"/>
              <a:ext cx="380293" cy="366291"/>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anchor="ctr"/>
            <a:lstStyle/>
            <a:p>
              <a:pPr algn="ctr"/>
              <a:endParaRPr>
                <a:latin typeface="黑体" panose="02010609060101010101" charset="-122"/>
                <a:ea typeface="黑体" panose="02010609060101010101" charset="-122"/>
              </a:endParaRPr>
            </a:p>
          </p:txBody>
        </p:sp>
      </p:grpSp>
      <p:sp>
        <p:nvSpPr>
          <p:cNvPr id="149" name="文本框 48"/>
          <p:cNvSpPr/>
          <p:nvPr/>
        </p:nvSpPr>
        <p:spPr>
          <a:xfrm>
            <a:off x="561340" y="4707255"/>
            <a:ext cx="2857500" cy="975995"/>
          </a:xfrm>
          <a:prstGeom prst="rect">
            <a:avLst/>
          </a:prstGeom>
        </p:spPr>
        <p:txBody>
          <a:bodyPr wrap="square" lIns="91440" tIns="45720" rIns="91440" bIns="45720" anchor="t">
            <a:spAutoFit/>
          </a:bodyPr>
          <a:lstStyle/>
          <a:p>
            <a:pPr lvl="0" algn="just">
              <a:lnSpc>
                <a:spcPct val="120000"/>
              </a:lnSpc>
              <a:buClrTx/>
              <a:buSzTx/>
              <a:buFontTx/>
            </a:pPr>
            <a:r>
              <a:rPr lang="zh-CN" altLang="en-US" sz="1600" b="1">
                <a:latin typeface="黑体" panose="02010609060101010101" charset="-122"/>
                <a:ea typeface="黑体" panose="02010609060101010101" charset="-122"/>
                <a:cs typeface="黑体" panose="02010609060101010101" charset="-122"/>
                <a:sym typeface="+mn-ea"/>
              </a:rPr>
              <a:t>     以类型化实现准确性与专业性，为用户提供更加及时的法律咨询服务或者论证意见</a:t>
            </a:r>
            <a:endParaRPr lang="zh-CN" altLang="en-US" sz="1600" b="1">
              <a:latin typeface="黑体" panose="02010609060101010101" charset="-122"/>
              <a:ea typeface="黑体" panose="02010609060101010101" charset="-122"/>
              <a:cs typeface="黑体" panose="02010609060101010101" charset="-122"/>
              <a:sym typeface="+mn-ea"/>
            </a:endParaRPr>
          </a:p>
        </p:txBody>
      </p:sp>
      <p:sp>
        <p:nvSpPr>
          <p:cNvPr id="147" name="矩形 146"/>
          <p:cNvSpPr/>
          <p:nvPr/>
        </p:nvSpPr>
        <p:spPr>
          <a:xfrm>
            <a:off x="457200" y="2207895"/>
            <a:ext cx="3065780" cy="1565910"/>
          </a:xfrm>
          <a:prstGeom prst="rect">
            <a:avLst/>
          </a:prstGeom>
        </p:spPr>
        <p:txBody>
          <a:bodyPr wrap="square" lIns="91440" tIns="45720" rIns="91440" bIns="45720" anchor="t">
            <a:spAutoFit/>
          </a:bodyPr>
          <a:lstStyle/>
          <a:p>
            <a:pPr lvl="0" algn="just">
              <a:lnSpc>
                <a:spcPct val="120000"/>
              </a:lnSpc>
              <a:buClrTx/>
              <a:buSzTx/>
              <a:buFontTx/>
            </a:pPr>
            <a:r>
              <a:rPr lang="zh-CN" altLang="en-US" sz="1600" b="1">
                <a:latin typeface="黑体" panose="02010609060101010101" charset="-122"/>
                <a:ea typeface="黑体" panose="02010609060101010101" charset="-122"/>
                <a:cs typeface="黑体" panose="02010609060101010101" charset="-122"/>
                <a:sym typeface="+mn-ea"/>
              </a:rPr>
              <a:t>    融入python语言架构，利用tensflow搭建深度神经网络，并结合预测算法完成模型的训练与验证，最终构建航空案例分析预测模型</a:t>
            </a:r>
            <a:endParaRPr lang="zh-CN" altLang="en-US" sz="1600" b="1">
              <a:latin typeface="黑体" panose="02010609060101010101" charset="-122"/>
              <a:ea typeface="黑体" panose="02010609060101010101" charset="-122"/>
              <a:cs typeface="黑体" panose="02010609060101010101" charset="-122"/>
              <a:sym typeface="+mn-ea"/>
            </a:endParaRPr>
          </a:p>
        </p:txBody>
      </p:sp>
      <p:pic>
        <p:nvPicPr>
          <p:cNvPr id="2" name="图片 1" descr="10ccce2c2da4a1c187921f9e8d48ebf"/>
          <p:cNvPicPr>
            <a:picLocks noChangeAspect="1"/>
          </p:cNvPicPr>
          <p:nvPr/>
        </p:nvPicPr>
        <p:blipFill>
          <a:blip r:embed="rId2"/>
          <a:stretch>
            <a:fillRect/>
          </a:stretch>
        </p:blipFill>
        <p:spPr>
          <a:xfrm>
            <a:off x="3534410" y="2063750"/>
            <a:ext cx="5355590" cy="3971925"/>
          </a:xfrm>
          <a:prstGeom prst="rect">
            <a:avLst/>
          </a:prstGeom>
        </p:spPr>
      </p:pic>
      <p:sp>
        <p:nvSpPr>
          <p:cNvPr id="3" name="文本框 39"/>
          <p:cNvSpPr/>
          <p:nvPr/>
        </p:nvSpPr>
        <p:spPr>
          <a:xfrm>
            <a:off x="9014460" y="4657725"/>
            <a:ext cx="3131185" cy="1271270"/>
          </a:xfrm>
          <a:prstGeom prst="rect">
            <a:avLst/>
          </a:prstGeom>
        </p:spPr>
        <p:txBody>
          <a:bodyPr wrap="square" lIns="91440" tIns="45720" rIns="91440" bIns="45720" anchor="t">
            <a:spAutoFit/>
          </a:bodyPr>
          <a:lstStyle/>
          <a:p>
            <a:pPr lvl="0" algn="just">
              <a:lnSpc>
                <a:spcPct val="120000"/>
              </a:lnSpc>
              <a:buClrTx/>
              <a:buSzTx/>
              <a:buFontTx/>
            </a:pPr>
            <a:r>
              <a:rPr lang="zh-CN" altLang="en-US" sz="1600" b="1">
                <a:latin typeface="黑体" panose="02010609060101010101" charset="-122"/>
                <a:ea typeface="黑体" panose="02010609060101010101" charset="-122"/>
                <a:cs typeface="黑体" panose="02010609060101010101" charset="-122"/>
                <a:sym typeface="+mn-ea"/>
              </a:rPr>
              <a:t>    基于不同用户群体的需求，分别设计符合不同用户群体需求的个性化页面，构建需求导向型平台</a:t>
            </a:r>
            <a:endParaRPr lang="zh-CN" altLang="en-US" sz="1600" b="1">
              <a:latin typeface="黑体" panose="02010609060101010101" charset="-122"/>
              <a:ea typeface="黑体" panose="02010609060101010101" charset="-122"/>
              <a:cs typeface="黑体" panose="02010609060101010101"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0">
        <p:push dir="u"/>
      </p:transition>
    </mc:Choice>
    <mc:Fallback>
      <p:transition spd="slow" advTm="0">
        <p:push dir="u"/>
      </p:transition>
    </mc:Fallback>
  </mc:AlternateContent>
  <p:timing>
    <p:tnLst>
      <p:par>
        <p:cTn id="1" dur="indefinite" restart="never" nodeType="tmRoot"/>
      </p:par>
    </p:tnLst>
    <p:bldLst>
      <p:bldP spid="1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54075" y="218440"/>
            <a:ext cx="41846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黑体" panose="02010609060101010101" charset="-122"/>
                <a:ea typeface="黑体" panose="02010609060101010101" charset="-122"/>
              </a:rPr>
              <a:t>技术实现</a:t>
            </a:r>
            <a:endParaRPr lang="zh-CN" altLang="en-US" sz="3200" b="1" dirty="0">
              <a:solidFill>
                <a:schemeClr val="accent6">
                  <a:lumMod val="50000"/>
                </a:schemeClr>
              </a:solidFill>
              <a:latin typeface="黑体" panose="02010609060101010101" charset="-122"/>
              <a:ea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3" name="TextBox 3"/>
          <p:cNvSpPr txBox="1"/>
          <p:nvPr/>
        </p:nvSpPr>
        <p:spPr>
          <a:xfrm>
            <a:off x="9013190" y="1606550"/>
            <a:ext cx="1434465" cy="499745"/>
          </a:xfrm>
          <a:prstGeom prst="rect">
            <a:avLst/>
          </a:prstGeom>
          <a:noFill/>
        </p:spPr>
        <p:txBody>
          <a:bodyPr wrap="none">
            <a:noAutofit/>
          </a:bodyPr>
          <a:lstStyle/>
          <a:p>
            <a:pPr lvl="0" algn="ctr">
              <a:buClrTx/>
              <a:buSzTx/>
              <a:buFontTx/>
            </a:pPr>
            <a:r>
              <a:rPr lang="zh-CN" altLang="en-US" sz="2800" b="1">
                <a:latin typeface="黑体" panose="02010609060101010101" charset="-122"/>
                <a:ea typeface="黑体" panose="02010609060101010101" charset="-122"/>
                <a:sym typeface="+mn-ea"/>
              </a:rPr>
              <a:t>后端</a:t>
            </a:r>
            <a:endParaRPr lang="zh-CN" altLang="en-US" sz="2800" b="1">
              <a:latin typeface="黑体" panose="02010609060101010101" charset="-122"/>
              <a:ea typeface="黑体" panose="02010609060101010101" charset="-122"/>
              <a:sym typeface="+mn-ea"/>
            </a:endParaRPr>
          </a:p>
        </p:txBody>
      </p:sp>
      <p:sp>
        <p:nvSpPr>
          <p:cNvPr id="15" name="Oval 5"/>
          <p:cNvSpPr/>
          <p:nvPr/>
        </p:nvSpPr>
        <p:spPr>
          <a:xfrm>
            <a:off x="5179741" y="2279219"/>
            <a:ext cx="1887635" cy="1887635"/>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7" name="Oval 7"/>
          <p:cNvSpPr/>
          <p:nvPr/>
        </p:nvSpPr>
        <p:spPr>
          <a:xfrm>
            <a:off x="4889336" y="1988814"/>
            <a:ext cx="2468446" cy="2468446"/>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18" name="Oval 8"/>
          <p:cNvSpPr/>
          <p:nvPr/>
        </p:nvSpPr>
        <p:spPr>
          <a:xfrm>
            <a:off x="4598930" y="1698408"/>
            <a:ext cx="3049256" cy="3049256"/>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21" name="Oval 11"/>
          <p:cNvSpPr/>
          <p:nvPr/>
        </p:nvSpPr>
        <p:spPr>
          <a:xfrm>
            <a:off x="4308525" y="1408003"/>
            <a:ext cx="3630067" cy="3630067"/>
          </a:xfrm>
          <a:prstGeom prst="ellipse">
            <a:avLst/>
          </a:prstGeom>
          <a:noFill/>
          <a:ln w="28575">
            <a:solidFill>
              <a:schemeClr val="tx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grpSp>
        <p:nvGrpSpPr>
          <p:cNvPr id="3" name="组合 2"/>
          <p:cNvGrpSpPr/>
          <p:nvPr/>
        </p:nvGrpSpPr>
        <p:grpSpPr>
          <a:xfrm>
            <a:off x="6779303" y="2666541"/>
            <a:ext cx="387221" cy="377527"/>
            <a:chOff x="6751744" y="2892601"/>
            <a:chExt cx="387221" cy="377527"/>
          </a:xfrm>
        </p:grpSpPr>
        <p:sp>
          <p:nvSpPr>
            <p:cNvPr id="16" name="Oval 6"/>
            <p:cNvSpPr/>
            <p:nvPr/>
          </p:nvSpPr>
          <p:spPr>
            <a:xfrm>
              <a:off x="6751744" y="2892601"/>
              <a:ext cx="377527" cy="377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26" name="TextBox 13"/>
            <p:cNvSpPr txBox="1"/>
            <p:nvPr/>
          </p:nvSpPr>
          <p:spPr>
            <a:xfrm>
              <a:off x="6755527" y="2925476"/>
              <a:ext cx="383438" cy="307777"/>
            </a:xfrm>
            <a:prstGeom prst="rect">
              <a:avLst/>
            </a:prstGeom>
            <a:noFill/>
          </p:spPr>
          <p:txBody>
            <a:bodyPr wrap="none">
              <a:normAutofit/>
            </a:bodyPr>
            <a:lstStyle/>
            <a:p>
              <a:r>
                <a:rPr lang="id-ID" sz="1400" b="1" dirty="0">
                  <a:solidFill>
                    <a:schemeClr val="bg1"/>
                  </a:solidFill>
                  <a:latin typeface="黑体" panose="02010609060101010101" charset="-122"/>
                  <a:ea typeface="黑体" panose="02010609060101010101" charset="-122"/>
                </a:rPr>
                <a:t>01</a:t>
              </a:r>
              <a:endParaRPr lang="id-ID" sz="1400" b="1" dirty="0">
                <a:solidFill>
                  <a:schemeClr val="bg1"/>
                </a:solidFill>
                <a:latin typeface="黑体" panose="02010609060101010101" charset="-122"/>
                <a:ea typeface="黑体" panose="02010609060101010101" charset="-122"/>
              </a:endParaRPr>
            </a:p>
          </p:txBody>
        </p:sp>
      </p:grpSp>
      <p:grpSp>
        <p:nvGrpSpPr>
          <p:cNvPr id="2" name="组合 1"/>
          <p:cNvGrpSpPr/>
          <p:nvPr/>
        </p:nvGrpSpPr>
        <p:grpSpPr>
          <a:xfrm>
            <a:off x="4928885" y="2328319"/>
            <a:ext cx="383438" cy="377527"/>
            <a:chOff x="4901326" y="2554379"/>
            <a:chExt cx="383438" cy="377527"/>
          </a:xfrm>
        </p:grpSpPr>
        <p:sp>
          <p:nvSpPr>
            <p:cNvPr id="19" name="Oval 9"/>
            <p:cNvSpPr/>
            <p:nvPr/>
          </p:nvSpPr>
          <p:spPr>
            <a:xfrm>
              <a:off x="4906032" y="2554379"/>
              <a:ext cx="377527" cy="3775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27" name="TextBox 14"/>
            <p:cNvSpPr txBox="1"/>
            <p:nvPr/>
          </p:nvSpPr>
          <p:spPr>
            <a:xfrm>
              <a:off x="4901326" y="2586809"/>
              <a:ext cx="383438" cy="307777"/>
            </a:xfrm>
            <a:prstGeom prst="rect">
              <a:avLst/>
            </a:prstGeom>
            <a:noFill/>
          </p:spPr>
          <p:txBody>
            <a:bodyPr wrap="none">
              <a:normAutofit/>
            </a:bodyPr>
            <a:lstStyle/>
            <a:p>
              <a:r>
                <a:rPr lang="id-ID" sz="1400" b="1" dirty="0">
                  <a:solidFill>
                    <a:schemeClr val="bg1"/>
                  </a:solidFill>
                  <a:latin typeface="黑体" panose="02010609060101010101" charset="-122"/>
                  <a:ea typeface="黑体" panose="02010609060101010101" charset="-122"/>
                </a:rPr>
                <a:t>02</a:t>
              </a:r>
              <a:endParaRPr lang="id-ID" sz="1400" b="1" dirty="0">
                <a:solidFill>
                  <a:schemeClr val="bg1"/>
                </a:solidFill>
                <a:latin typeface="黑体" panose="02010609060101010101" charset="-122"/>
                <a:ea typeface="黑体" panose="02010609060101010101" charset="-122"/>
              </a:endParaRPr>
            </a:p>
          </p:txBody>
        </p:sp>
      </p:grpSp>
      <p:grpSp>
        <p:nvGrpSpPr>
          <p:cNvPr id="6" name="组合 5"/>
          <p:cNvGrpSpPr/>
          <p:nvPr/>
        </p:nvGrpSpPr>
        <p:grpSpPr>
          <a:xfrm>
            <a:off x="6746789" y="4329481"/>
            <a:ext cx="385869" cy="377527"/>
            <a:chOff x="6719230" y="4555541"/>
            <a:chExt cx="385869" cy="377527"/>
          </a:xfrm>
        </p:grpSpPr>
        <p:sp>
          <p:nvSpPr>
            <p:cNvPr id="20" name="Oval 10"/>
            <p:cNvSpPr/>
            <p:nvPr/>
          </p:nvSpPr>
          <p:spPr>
            <a:xfrm>
              <a:off x="6719230" y="4555541"/>
              <a:ext cx="377527" cy="3775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28" name="TextBox 15"/>
            <p:cNvSpPr txBox="1"/>
            <p:nvPr/>
          </p:nvSpPr>
          <p:spPr>
            <a:xfrm>
              <a:off x="6721661" y="4593410"/>
              <a:ext cx="383438" cy="307777"/>
            </a:xfrm>
            <a:prstGeom prst="rect">
              <a:avLst/>
            </a:prstGeom>
            <a:noFill/>
          </p:spPr>
          <p:txBody>
            <a:bodyPr wrap="none">
              <a:normAutofit/>
            </a:bodyPr>
            <a:lstStyle/>
            <a:p>
              <a:r>
                <a:rPr lang="id-ID" sz="1400" b="1" dirty="0">
                  <a:solidFill>
                    <a:schemeClr val="bg1"/>
                  </a:solidFill>
                  <a:latin typeface="黑体" panose="02010609060101010101" charset="-122"/>
                  <a:ea typeface="黑体" panose="02010609060101010101" charset="-122"/>
                </a:rPr>
                <a:t>03</a:t>
              </a:r>
              <a:endParaRPr lang="id-ID" sz="1400" b="1" dirty="0">
                <a:solidFill>
                  <a:schemeClr val="bg1"/>
                </a:solidFill>
                <a:latin typeface="黑体" panose="02010609060101010101" charset="-122"/>
                <a:ea typeface="黑体" panose="02010609060101010101" charset="-122"/>
              </a:endParaRPr>
            </a:p>
          </p:txBody>
        </p:sp>
      </p:grpSp>
      <p:grpSp>
        <p:nvGrpSpPr>
          <p:cNvPr id="4" name="组合 3"/>
          <p:cNvGrpSpPr/>
          <p:nvPr/>
        </p:nvGrpSpPr>
        <p:grpSpPr>
          <a:xfrm>
            <a:off x="4603371" y="4241341"/>
            <a:ext cx="387219" cy="377527"/>
            <a:chOff x="4575812" y="4467401"/>
            <a:chExt cx="387219" cy="377527"/>
          </a:xfrm>
        </p:grpSpPr>
        <p:sp>
          <p:nvSpPr>
            <p:cNvPr id="22" name="Oval 12"/>
            <p:cNvSpPr/>
            <p:nvPr/>
          </p:nvSpPr>
          <p:spPr>
            <a:xfrm>
              <a:off x="4575812" y="4467401"/>
              <a:ext cx="377527" cy="37752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sp>
          <p:nvSpPr>
            <p:cNvPr id="31" name="TextBox 16"/>
            <p:cNvSpPr txBox="1"/>
            <p:nvPr/>
          </p:nvSpPr>
          <p:spPr>
            <a:xfrm>
              <a:off x="4579593" y="4500277"/>
              <a:ext cx="383438" cy="307777"/>
            </a:xfrm>
            <a:prstGeom prst="rect">
              <a:avLst/>
            </a:prstGeom>
            <a:noFill/>
          </p:spPr>
          <p:txBody>
            <a:bodyPr wrap="none">
              <a:normAutofit/>
            </a:bodyPr>
            <a:lstStyle/>
            <a:p>
              <a:r>
                <a:rPr lang="id-ID" sz="1400" b="1">
                  <a:solidFill>
                    <a:schemeClr val="bg1"/>
                  </a:solidFill>
                  <a:latin typeface="黑体" panose="02010609060101010101" charset="-122"/>
                  <a:ea typeface="黑体" panose="02010609060101010101" charset="-122"/>
                </a:rPr>
                <a:t>04</a:t>
              </a:r>
              <a:endParaRPr lang="id-ID" sz="1400" b="1">
                <a:solidFill>
                  <a:schemeClr val="bg1"/>
                </a:solidFill>
                <a:latin typeface="黑体" panose="02010609060101010101" charset="-122"/>
                <a:ea typeface="黑体" panose="02010609060101010101" charset="-122"/>
              </a:endParaRPr>
            </a:p>
          </p:txBody>
        </p:sp>
      </p:grpSp>
      <p:sp>
        <p:nvSpPr>
          <p:cNvPr id="33" name="TextBox 18"/>
          <p:cNvSpPr txBox="1"/>
          <p:nvPr/>
        </p:nvSpPr>
        <p:spPr>
          <a:xfrm>
            <a:off x="8647430" y="4187190"/>
            <a:ext cx="2380615" cy="725170"/>
          </a:xfrm>
          <a:prstGeom prst="rect">
            <a:avLst/>
          </a:prstGeom>
          <a:noFill/>
        </p:spPr>
        <p:txBody>
          <a:bodyPr wrap="none">
            <a:noAutofit/>
          </a:bodyPr>
          <a:lstStyle/>
          <a:p>
            <a:pPr lvl="0" algn="ctr">
              <a:buClrTx/>
              <a:buSzTx/>
              <a:buFontTx/>
            </a:pPr>
            <a:r>
              <a:rPr lang="zh-CN" altLang="en-US" sz="2800" b="1">
                <a:latin typeface="黑体" panose="02010609060101010101" charset="-122"/>
                <a:ea typeface="黑体" panose="02010609060101010101" charset="-122"/>
                <a:sym typeface="+mn-ea"/>
              </a:rPr>
              <a:t>匹配</a:t>
            </a:r>
            <a:r>
              <a:rPr lang="zh-CN" altLang="en-US" sz="2800" b="1">
                <a:latin typeface="黑体" panose="02010609060101010101" charset="-122"/>
                <a:ea typeface="黑体" panose="02010609060101010101" charset="-122"/>
                <a:sym typeface="+mn-ea"/>
              </a:rPr>
              <a:t>关键词</a:t>
            </a:r>
            <a:endParaRPr lang="zh-CN" altLang="en-US" sz="2800" b="1">
              <a:latin typeface="黑体" panose="02010609060101010101" charset="-122"/>
              <a:ea typeface="黑体" panose="02010609060101010101" charset="-122"/>
              <a:sym typeface="+mn-ea"/>
            </a:endParaRPr>
          </a:p>
        </p:txBody>
      </p:sp>
      <p:sp>
        <p:nvSpPr>
          <p:cNvPr id="35" name="TextBox 19"/>
          <p:cNvSpPr txBox="1"/>
          <p:nvPr/>
        </p:nvSpPr>
        <p:spPr>
          <a:xfrm>
            <a:off x="1869440" y="2267585"/>
            <a:ext cx="1261745" cy="494665"/>
          </a:xfrm>
          <a:prstGeom prst="rect">
            <a:avLst/>
          </a:prstGeom>
        </p:spPr>
        <p:txBody>
          <a:bodyPr vert="horz" wrap="square" lIns="91440" tIns="45720" rIns="91440" bIns="45720">
            <a:normAutofit/>
          </a:bodyPr>
          <a:lstStyle/>
          <a:p>
            <a:pPr marL="0" indent="0" algn="ctr">
              <a:lnSpc>
                <a:spcPct val="120000"/>
              </a:lnSpc>
              <a:buNone/>
            </a:pPr>
            <a:r>
              <a:rPr lang="en-US" altLang="zh-CN" sz="1600" dirty="0">
                <a:latin typeface="黑体" panose="02010609060101010101" charset="-122"/>
                <a:ea typeface="黑体" panose="02010609060101010101" charset="-122"/>
                <a:cs typeface="黑体" panose="02010609060101010101" charset="-122"/>
              </a:rPr>
              <a:t>VUE</a:t>
            </a:r>
            <a:r>
              <a:rPr lang="zh-CN" altLang="en-US" sz="1600" dirty="0">
                <a:latin typeface="黑体" panose="02010609060101010101" charset="-122"/>
                <a:ea typeface="黑体" panose="02010609060101010101" charset="-122"/>
                <a:cs typeface="黑体" panose="02010609060101010101" charset="-122"/>
              </a:rPr>
              <a:t>框架</a:t>
            </a:r>
            <a:endParaRPr lang="zh-CN" altLang="en-US" sz="1600" dirty="0">
              <a:latin typeface="黑体" panose="02010609060101010101" charset="-122"/>
              <a:ea typeface="黑体" panose="02010609060101010101" charset="-122"/>
              <a:cs typeface="黑体" panose="02010609060101010101" charset="-122"/>
            </a:endParaRPr>
          </a:p>
        </p:txBody>
      </p:sp>
      <p:sp>
        <p:nvSpPr>
          <p:cNvPr id="36" name="TextBox 20"/>
          <p:cNvSpPr txBox="1"/>
          <p:nvPr/>
        </p:nvSpPr>
        <p:spPr>
          <a:xfrm>
            <a:off x="1670050" y="1557020"/>
            <a:ext cx="1569085" cy="489585"/>
          </a:xfrm>
          <a:prstGeom prst="rect">
            <a:avLst/>
          </a:prstGeom>
          <a:noFill/>
        </p:spPr>
        <p:txBody>
          <a:bodyPr wrap="none">
            <a:noAutofit/>
          </a:bodyPr>
          <a:lstStyle/>
          <a:p>
            <a:pPr algn="ctr"/>
            <a:r>
              <a:rPr lang="zh-CN" altLang="en-US" sz="2800" b="1">
                <a:latin typeface="黑体" panose="02010609060101010101" charset="-122"/>
                <a:ea typeface="黑体" panose="02010609060101010101" charset="-122"/>
              </a:rPr>
              <a:t>前端</a:t>
            </a:r>
            <a:endParaRPr lang="zh-CN" altLang="en-US" sz="2800" b="1">
              <a:latin typeface="黑体" panose="02010609060101010101" charset="-122"/>
              <a:ea typeface="黑体" panose="02010609060101010101" charset="-122"/>
            </a:endParaRPr>
          </a:p>
        </p:txBody>
      </p:sp>
      <p:sp>
        <p:nvSpPr>
          <p:cNvPr id="37" name="TextBox 21"/>
          <p:cNvSpPr txBox="1"/>
          <p:nvPr/>
        </p:nvSpPr>
        <p:spPr>
          <a:xfrm>
            <a:off x="2177415" y="4893310"/>
            <a:ext cx="1061720" cy="685165"/>
          </a:xfrm>
          <a:prstGeom prst="rect">
            <a:avLst/>
          </a:prstGeom>
        </p:spPr>
        <p:txBody>
          <a:bodyPr vert="horz" wrap="square" lIns="91440" tIns="45720" rIns="91440" bIns="45720">
            <a:noAutofit/>
          </a:bodyPr>
          <a:lstStyle/>
          <a:p>
            <a:pPr marL="0" indent="0" algn="ctr">
              <a:lnSpc>
                <a:spcPct val="120000"/>
              </a:lnSpc>
              <a:buNone/>
            </a:pPr>
            <a:r>
              <a:rPr lang="en-US" sz="1600">
                <a:latin typeface="黑体" panose="02010609060101010101" charset="-122"/>
                <a:ea typeface="黑体" panose="02010609060101010101" charset="-122"/>
                <a:cs typeface="黑体" panose="02010609060101010101" charset="-122"/>
              </a:rPr>
              <a:t>CNN</a:t>
            </a:r>
            <a:r>
              <a:rPr lang="zh-CN" altLang="en-US" sz="1600">
                <a:latin typeface="黑体" panose="02010609060101010101" charset="-122"/>
                <a:ea typeface="黑体" panose="02010609060101010101" charset="-122"/>
                <a:cs typeface="黑体" panose="02010609060101010101" charset="-122"/>
              </a:rPr>
              <a:t>模型</a:t>
            </a:r>
            <a:endParaRPr lang="zh-CN" altLang="en-US" sz="1600">
              <a:latin typeface="黑体" panose="02010609060101010101" charset="-122"/>
              <a:ea typeface="黑体" panose="02010609060101010101" charset="-122"/>
              <a:cs typeface="黑体" panose="02010609060101010101" charset="-122"/>
            </a:endParaRPr>
          </a:p>
          <a:p>
            <a:pPr marL="0" indent="0" algn="ctr">
              <a:lnSpc>
                <a:spcPct val="120000"/>
              </a:lnSpc>
              <a:buNone/>
            </a:pPr>
            <a:r>
              <a:rPr lang="zh-CN" altLang="en-US" sz="1600">
                <a:latin typeface="黑体" panose="02010609060101010101" charset="-122"/>
                <a:ea typeface="黑体" panose="02010609060101010101" charset="-122"/>
                <a:cs typeface="黑体" panose="02010609060101010101" charset="-122"/>
              </a:rPr>
              <a:t>神经网络</a:t>
            </a:r>
            <a:endParaRPr lang="zh-CN" altLang="en-US" sz="1600">
              <a:latin typeface="黑体" panose="02010609060101010101" charset="-122"/>
              <a:ea typeface="黑体" panose="02010609060101010101" charset="-122"/>
              <a:cs typeface="黑体" panose="02010609060101010101" charset="-122"/>
            </a:endParaRPr>
          </a:p>
        </p:txBody>
      </p:sp>
      <p:sp>
        <p:nvSpPr>
          <p:cNvPr id="38" name="TextBox 22"/>
          <p:cNvSpPr txBox="1"/>
          <p:nvPr/>
        </p:nvSpPr>
        <p:spPr>
          <a:xfrm>
            <a:off x="1760220" y="4079240"/>
            <a:ext cx="1479550" cy="502285"/>
          </a:xfrm>
          <a:prstGeom prst="rect">
            <a:avLst/>
          </a:prstGeom>
          <a:noFill/>
        </p:spPr>
        <p:txBody>
          <a:bodyPr wrap="none">
            <a:noAutofit/>
          </a:bodyPr>
          <a:lstStyle/>
          <a:p>
            <a:pPr lvl="0" algn="ctr">
              <a:buClrTx/>
              <a:buSzTx/>
              <a:buFontTx/>
            </a:pPr>
            <a:r>
              <a:rPr lang="zh-CN" altLang="en-US" sz="2800" b="1">
                <a:latin typeface="黑体" panose="02010609060101010101" charset="-122"/>
                <a:ea typeface="黑体" panose="02010609060101010101" charset="-122"/>
                <a:sym typeface="+mn-ea"/>
              </a:rPr>
              <a:t>功能</a:t>
            </a:r>
            <a:r>
              <a:rPr lang="zh-CN" altLang="en-US" sz="2800" b="1">
                <a:latin typeface="黑体" panose="02010609060101010101" charset="-122"/>
                <a:ea typeface="黑体" panose="02010609060101010101" charset="-122"/>
                <a:sym typeface="+mn-ea"/>
              </a:rPr>
              <a:t>预测</a:t>
            </a:r>
            <a:endParaRPr lang="zh-CN" altLang="en-US" sz="2400" b="1">
              <a:latin typeface="黑体" panose="02010609060101010101" charset="-122"/>
              <a:ea typeface="黑体" panose="02010609060101010101" charset="-122"/>
              <a:sym typeface="+mn-ea"/>
            </a:endParaRPr>
          </a:p>
        </p:txBody>
      </p:sp>
      <p:grpSp>
        <p:nvGrpSpPr>
          <p:cNvPr id="9" name="组合 8"/>
          <p:cNvGrpSpPr/>
          <p:nvPr/>
        </p:nvGrpSpPr>
        <p:grpSpPr>
          <a:xfrm>
            <a:off x="5542748" y="2642226"/>
            <a:ext cx="1161621" cy="1161621"/>
            <a:chOff x="5515189" y="2868286"/>
            <a:chExt cx="1161621" cy="1161621"/>
          </a:xfrm>
        </p:grpSpPr>
        <p:sp>
          <p:nvSpPr>
            <p:cNvPr id="14" name="Oval 4"/>
            <p:cNvSpPr/>
            <p:nvPr/>
          </p:nvSpPr>
          <p:spPr>
            <a:xfrm>
              <a:off x="5515189" y="2868286"/>
              <a:ext cx="1161621" cy="11616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黑体" panose="02010609060101010101" charset="-122"/>
                <a:ea typeface="黑体" panose="02010609060101010101" charset="-122"/>
              </a:endParaRPr>
            </a:p>
          </p:txBody>
        </p:sp>
        <p:grpSp>
          <p:nvGrpSpPr>
            <p:cNvPr id="7" name="组合 6"/>
            <p:cNvGrpSpPr/>
            <p:nvPr/>
          </p:nvGrpSpPr>
          <p:grpSpPr>
            <a:xfrm>
              <a:off x="5699897" y="3110424"/>
              <a:ext cx="792205" cy="698564"/>
              <a:chOff x="5699897" y="3110424"/>
              <a:chExt cx="792205" cy="698564"/>
            </a:xfrm>
          </p:grpSpPr>
          <p:grpSp>
            <p:nvGrpSpPr>
              <p:cNvPr id="39" name="Group 23"/>
              <p:cNvGrpSpPr/>
              <p:nvPr/>
            </p:nvGrpSpPr>
            <p:grpSpPr>
              <a:xfrm>
                <a:off x="5900161" y="3110424"/>
                <a:ext cx="390522" cy="323848"/>
                <a:chOff x="6289676" y="3660775"/>
                <a:chExt cx="260350" cy="215900"/>
              </a:xfrm>
              <a:solidFill>
                <a:schemeClr val="bg1"/>
              </a:solidFill>
            </p:grpSpPr>
            <p:sp>
              <p:nvSpPr>
                <p:cNvPr id="64" name="Oval 48"/>
                <p:cNvSpPr/>
                <p:nvPr/>
              </p:nvSpPr>
              <p:spPr bwMode="auto">
                <a:xfrm>
                  <a:off x="6392864" y="3822700"/>
                  <a:ext cx="53975" cy="53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5" name="Freeform: Shape 49"/>
                <p:cNvSpPr/>
                <p:nvPr/>
              </p:nvSpPr>
              <p:spPr bwMode="auto">
                <a:xfrm>
                  <a:off x="6348414" y="3762375"/>
                  <a:ext cx="142875" cy="52388"/>
                </a:xfrm>
                <a:custGeom>
                  <a:avLst/>
                  <a:gdLst>
                    <a:gd name="T0" fmla="*/ 50 w 54"/>
                    <a:gd name="T1" fmla="*/ 20 h 20"/>
                    <a:gd name="T2" fmla="*/ 46 w 54"/>
                    <a:gd name="T3" fmla="*/ 18 h 20"/>
                    <a:gd name="T4" fmla="*/ 27 w 54"/>
                    <a:gd name="T5" fmla="*/ 8 h 20"/>
                    <a:gd name="T6" fmla="*/ 8 w 54"/>
                    <a:gd name="T7" fmla="*/ 18 h 20"/>
                    <a:gd name="T8" fmla="*/ 2 w 54"/>
                    <a:gd name="T9" fmla="*/ 19 h 20"/>
                    <a:gd name="T10" fmla="*/ 1 w 54"/>
                    <a:gd name="T11" fmla="*/ 13 h 20"/>
                    <a:gd name="T12" fmla="*/ 27 w 54"/>
                    <a:gd name="T13" fmla="*/ 0 h 20"/>
                    <a:gd name="T14" fmla="*/ 53 w 54"/>
                    <a:gd name="T15" fmla="*/ 13 h 20"/>
                    <a:gd name="T16" fmla="*/ 52 w 54"/>
                    <a:gd name="T17" fmla="*/ 19 h 20"/>
                    <a:gd name="T18" fmla="*/ 50 w 54"/>
                    <a:gd name="T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50" y="20"/>
                      </a:moveTo>
                      <a:cubicBezTo>
                        <a:pt x="48" y="20"/>
                        <a:pt x="47" y="19"/>
                        <a:pt x="46" y="18"/>
                      </a:cubicBezTo>
                      <a:cubicBezTo>
                        <a:pt x="42" y="12"/>
                        <a:pt x="35" y="8"/>
                        <a:pt x="27" y="8"/>
                      </a:cubicBezTo>
                      <a:cubicBezTo>
                        <a:pt x="19" y="8"/>
                        <a:pt x="12" y="12"/>
                        <a:pt x="8" y="18"/>
                      </a:cubicBezTo>
                      <a:cubicBezTo>
                        <a:pt x="6" y="20"/>
                        <a:pt x="4" y="20"/>
                        <a:pt x="2" y="19"/>
                      </a:cubicBezTo>
                      <a:cubicBezTo>
                        <a:pt x="0" y="17"/>
                        <a:pt x="0" y="15"/>
                        <a:pt x="1" y="13"/>
                      </a:cubicBezTo>
                      <a:cubicBezTo>
                        <a:pt x="7" y="5"/>
                        <a:pt x="17" y="0"/>
                        <a:pt x="27" y="0"/>
                      </a:cubicBezTo>
                      <a:cubicBezTo>
                        <a:pt x="37" y="0"/>
                        <a:pt x="47" y="5"/>
                        <a:pt x="53" y="13"/>
                      </a:cubicBezTo>
                      <a:cubicBezTo>
                        <a:pt x="54" y="15"/>
                        <a:pt x="54" y="17"/>
                        <a:pt x="52" y="19"/>
                      </a:cubicBezTo>
                      <a:cubicBezTo>
                        <a:pt x="51" y="19"/>
                        <a:pt x="50" y="20"/>
                        <a:pt x="5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6" name="Freeform: Shape 50"/>
                <p:cNvSpPr/>
                <p:nvPr/>
              </p:nvSpPr>
              <p:spPr bwMode="auto">
                <a:xfrm>
                  <a:off x="6289676" y="3660775"/>
                  <a:ext cx="260350" cy="69850"/>
                </a:xfrm>
                <a:custGeom>
                  <a:avLst/>
                  <a:gdLst>
                    <a:gd name="T0" fmla="*/ 4 w 98"/>
                    <a:gd name="T1" fmla="*/ 26 h 26"/>
                    <a:gd name="T2" fmla="*/ 1 w 98"/>
                    <a:gd name="T3" fmla="*/ 25 h 26"/>
                    <a:gd name="T4" fmla="*/ 2 w 98"/>
                    <a:gd name="T5" fmla="*/ 19 h 26"/>
                    <a:gd name="T6" fmla="*/ 49 w 98"/>
                    <a:gd name="T7" fmla="*/ 0 h 26"/>
                    <a:gd name="T8" fmla="*/ 96 w 98"/>
                    <a:gd name="T9" fmla="*/ 19 h 26"/>
                    <a:gd name="T10" fmla="*/ 97 w 98"/>
                    <a:gd name="T11" fmla="*/ 25 h 26"/>
                    <a:gd name="T12" fmla="*/ 91 w 98"/>
                    <a:gd name="T13" fmla="*/ 25 h 26"/>
                    <a:gd name="T14" fmla="*/ 49 w 98"/>
                    <a:gd name="T15" fmla="*/ 8 h 26"/>
                    <a:gd name="T16" fmla="*/ 7 w 98"/>
                    <a:gd name="T17" fmla="*/ 25 h 26"/>
                    <a:gd name="T18" fmla="*/ 4 w 98"/>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6">
                      <a:moveTo>
                        <a:pt x="4" y="26"/>
                      </a:moveTo>
                      <a:cubicBezTo>
                        <a:pt x="3" y="26"/>
                        <a:pt x="2" y="25"/>
                        <a:pt x="1" y="25"/>
                      </a:cubicBezTo>
                      <a:cubicBezTo>
                        <a:pt x="0" y="23"/>
                        <a:pt x="0" y="20"/>
                        <a:pt x="2" y="19"/>
                      </a:cubicBezTo>
                      <a:cubicBezTo>
                        <a:pt x="15" y="7"/>
                        <a:pt x="31" y="0"/>
                        <a:pt x="49" y="0"/>
                      </a:cubicBezTo>
                      <a:cubicBezTo>
                        <a:pt x="67" y="0"/>
                        <a:pt x="83" y="7"/>
                        <a:pt x="96" y="19"/>
                      </a:cubicBezTo>
                      <a:cubicBezTo>
                        <a:pt x="98" y="20"/>
                        <a:pt x="98" y="23"/>
                        <a:pt x="97" y="25"/>
                      </a:cubicBezTo>
                      <a:cubicBezTo>
                        <a:pt x="95" y="26"/>
                        <a:pt x="93" y="26"/>
                        <a:pt x="91" y="25"/>
                      </a:cubicBezTo>
                      <a:cubicBezTo>
                        <a:pt x="79" y="14"/>
                        <a:pt x="65" y="8"/>
                        <a:pt x="49" y="8"/>
                      </a:cubicBezTo>
                      <a:cubicBezTo>
                        <a:pt x="33" y="8"/>
                        <a:pt x="19" y="14"/>
                        <a:pt x="7" y="25"/>
                      </a:cubicBezTo>
                      <a:cubicBezTo>
                        <a:pt x="6" y="26"/>
                        <a:pt x="5" y="26"/>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7" name="Freeform: Shape 51"/>
                <p:cNvSpPr/>
                <p:nvPr/>
              </p:nvSpPr>
              <p:spPr bwMode="auto">
                <a:xfrm>
                  <a:off x="6318251" y="3711575"/>
                  <a:ext cx="203200" cy="60325"/>
                </a:xfrm>
                <a:custGeom>
                  <a:avLst/>
                  <a:gdLst>
                    <a:gd name="T0" fmla="*/ 72 w 76"/>
                    <a:gd name="T1" fmla="*/ 22 h 23"/>
                    <a:gd name="T2" fmla="*/ 69 w 76"/>
                    <a:gd name="T3" fmla="*/ 21 h 23"/>
                    <a:gd name="T4" fmla="*/ 38 w 76"/>
                    <a:gd name="T5" fmla="*/ 8 h 23"/>
                    <a:gd name="T6" fmla="*/ 7 w 76"/>
                    <a:gd name="T7" fmla="*/ 21 h 23"/>
                    <a:gd name="T8" fmla="*/ 1 w 76"/>
                    <a:gd name="T9" fmla="*/ 21 h 23"/>
                    <a:gd name="T10" fmla="*/ 1 w 76"/>
                    <a:gd name="T11" fmla="*/ 15 h 23"/>
                    <a:gd name="T12" fmla="*/ 38 w 76"/>
                    <a:gd name="T13" fmla="*/ 0 h 23"/>
                    <a:gd name="T14" fmla="*/ 75 w 76"/>
                    <a:gd name="T15" fmla="*/ 15 h 23"/>
                    <a:gd name="T16" fmla="*/ 75 w 76"/>
                    <a:gd name="T17" fmla="*/ 21 h 23"/>
                    <a:gd name="T18" fmla="*/ 72 w 76"/>
                    <a:gd name="T19"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3">
                      <a:moveTo>
                        <a:pt x="72" y="22"/>
                      </a:moveTo>
                      <a:cubicBezTo>
                        <a:pt x="71" y="22"/>
                        <a:pt x="70" y="22"/>
                        <a:pt x="69" y="21"/>
                      </a:cubicBezTo>
                      <a:cubicBezTo>
                        <a:pt x="61" y="13"/>
                        <a:pt x="50" y="8"/>
                        <a:pt x="38" y="8"/>
                      </a:cubicBezTo>
                      <a:cubicBezTo>
                        <a:pt x="26" y="8"/>
                        <a:pt x="15" y="13"/>
                        <a:pt x="7" y="21"/>
                      </a:cubicBezTo>
                      <a:cubicBezTo>
                        <a:pt x="5" y="23"/>
                        <a:pt x="3" y="23"/>
                        <a:pt x="1" y="21"/>
                      </a:cubicBezTo>
                      <a:cubicBezTo>
                        <a:pt x="0" y="19"/>
                        <a:pt x="0" y="17"/>
                        <a:pt x="1" y="15"/>
                      </a:cubicBezTo>
                      <a:cubicBezTo>
                        <a:pt x="11" y="6"/>
                        <a:pt x="24" y="0"/>
                        <a:pt x="38" y="0"/>
                      </a:cubicBezTo>
                      <a:cubicBezTo>
                        <a:pt x="52" y="0"/>
                        <a:pt x="65" y="6"/>
                        <a:pt x="75" y="15"/>
                      </a:cubicBezTo>
                      <a:cubicBezTo>
                        <a:pt x="76" y="17"/>
                        <a:pt x="76" y="19"/>
                        <a:pt x="75" y="21"/>
                      </a:cubicBezTo>
                      <a:cubicBezTo>
                        <a:pt x="74" y="22"/>
                        <a:pt x="73" y="22"/>
                        <a:pt x="7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grpSp>
          <p:sp>
            <p:nvSpPr>
              <p:cNvPr id="40" name="TextBox 24"/>
              <p:cNvSpPr txBox="1"/>
              <p:nvPr/>
            </p:nvSpPr>
            <p:spPr>
              <a:xfrm>
                <a:off x="5699897" y="3501211"/>
                <a:ext cx="792205" cy="307777"/>
              </a:xfrm>
              <a:prstGeom prst="rect">
                <a:avLst/>
              </a:prstGeom>
              <a:noFill/>
            </p:spPr>
            <p:txBody>
              <a:bodyPr wrap="none">
                <a:normAutofit/>
              </a:bodyPr>
              <a:lstStyle/>
              <a:p>
                <a:pPr algn="ctr"/>
                <a:r>
                  <a:rPr lang="id-ID" sz="1400" b="1" dirty="0">
                    <a:solidFill>
                      <a:schemeClr val="bg1"/>
                    </a:solidFill>
                    <a:latin typeface="黑体" panose="02010609060101010101" charset="-122"/>
                    <a:ea typeface="黑体" panose="02010609060101010101" charset="-122"/>
                  </a:rPr>
                  <a:t>Source</a:t>
                </a:r>
                <a:endParaRPr lang="id-ID" sz="1400" b="1" dirty="0">
                  <a:solidFill>
                    <a:schemeClr val="bg1"/>
                  </a:solidFill>
                  <a:latin typeface="黑体" panose="02010609060101010101" charset="-122"/>
                  <a:ea typeface="黑体" panose="02010609060101010101" charset="-122"/>
                </a:endParaRPr>
              </a:p>
            </p:txBody>
          </p:sp>
        </p:grpSp>
      </p:grpSp>
      <p:grpSp>
        <p:nvGrpSpPr>
          <p:cNvPr id="41" name="Group 25"/>
          <p:cNvGrpSpPr/>
          <p:nvPr/>
        </p:nvGrpSpPr>
        <p:grpSpPr>
          <a:xfrm>
            <a:off x="8604290" y="1946699"/>
            <a:ext cx="214313" cy="341313"/>
            <a:chOff x="9728201" y="1546225"/>
            <a:chExt cx="214313" cy="341313"/>
          </a:xfrm>
          <a:solidFill>
            <a:schemeClr val="accent2"/>
          </a:solidFill>
        </p:grpSpPr>
        <p:sp>
          <p:nvSpPr>
            <p:cNvPr id="60" name="Freeform: Shape 44"/>
            <p:cNvSpPr/>
            <p:nvPr/>
          </p:nvSpPr>
          <p:spPr bwMode="auto">
            <a:xfrm>
              <a:off x="9728201" y="1546225"/>
              <a:ext cx="214313" cy="341313"/>
            </a:xfrm>
            <a:custGeom>
              <a:avLst/>
              <a:gdLst>
                <a:gd name="T0" fmla="*/ 68 w 80"/>
                <a:gd name="T1" fmla="*/ 0 h 128"/>
                <a:gd name="T2" fmla="*/ 11 w 80"/>
                <a:gd name="T3" fmla="*/ 0 h 128"/>
                <a:gd name="T4" fmla="*/ 0 w 80"/>
                <a:gd name="T5" fmla="*/ 11 h 128"/>
                <a:gd name="T6" fmla="*/ 0 w 80"/>
                <a:gd name="T7" fmla="*/ 116 h 128"/>
                <a:gd name="T8" fmla="*/ 11 w 80"/>
                <a:gd name="T9" fmla="*/ 128 h 128"/>
                <a:gd name="T10" fmla="*/ 68 w 80"/>
                <a:gd name="T11" fmla="*/ 128 h 128"/>
                <a:gd name="T12" fmla="*/ 80 w 80"/>
                <a:gd name="T13" fmla="*/ 116 h 128"/>
                <a:gd name="T14" fmla="*/ 80 w 80"/>
                <a:gd name="T15" fmla="*/ 11 h 128"/>
                <a:gd name="T16" fmla="*/ 68 w 80"/>
                <a:gd name="T17" fmla="*/ 0 h 128"/>
                <a:gd name="T18" fmla="*/ 72 w 80"/>
                <a:gd name="T19" fmla="*/ 116 h 128"/>
                <a:gd name="T20" fmla="*/ 68 w 80"/>
                <a:gd name="T21" fmla="*/ 120 h 128"/>
                <a:gd name="T22" fmla="*/ 11 w 80"/>
                <a:gd name="T23" fmla="*/ 120 h 128"/>
                <a:gd name="T24" fmla="*/ 8 w 80"/>
                <a:gd name="T25" fmla="*/ 116 h 128"/>
                <a:gd name="T26" fmla="*/ 8 w 80"/>
                <a:gd name="T27" fmla="*/ 11 h 128"/>
                <a:gd name="T28" fmla="*/ 11 w 80"/>
                <a:gd name="T29" fmla="*/ 8 h 128"/>
                <a:gd name="T30" fmla="*/ 68 w 80"/>
                <a:gd name="T31" fmla="*/ 8 h 128"/>
                <a:gd name="T32" fmla="*/ 72 w 80"/>
                <a:gd name="T33" fmla="*/ 11 h 128"/>
                <a:gd name="T34" fmla="*/ 72 w 80"/>
                <a:gd name="T35"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128">
                  <a:moveTo>
                    <a:pt x="68" y="0"/>
                  </a:moveTo>
                  <a:cubicBezTo>
                    <a:pt x="11" y="0"/>
                    <a:pt x="11" y="0"/>
                    <a:pt x="11" y="0"/>
                  </a:cubicBezTo>
                  <a:cubicBezTo>
                    <a:pt x="5" y="0"/>
                    <a:pt x="0" y="5"/>
                    <a:pt x="0" y="11"/>
                  </a:cubicBezTo>
                  <a:cubicBezTo>
                    <a:pt x="0" y="116"/>
                    <a:pt x="0" y="116"/>
                    <a:pt x="0" y="116"/>
                  </a:cubicBezTo>
                  <a:cubicBezTo>
                    <a:pt x="0" y="123"/>
                    <a:pt x="5" y="128"/>
                    <a:pt x="11" y="128"/>
                  </a:cubicBezTo>
                  <a:cubicBezTo>
                    <a:pt x="68" y="128"/>
                    <a:pt x="68" y="128"/>
                    <a:pt x="68" y="128"/>
                  </a:cubicBezTo>
                  <a:cubicBezTo>
                    <a:pt x="75" y="128"/>
                    <a:pt x="80" y="123"/>
                    <a:pt x="80" y="116"/>
                  </a:cubicBezTo>
                  <a:cubicBezTo>
                    <a:pt x="80" y="11"/>
                    <a:pt x="80" y="11"/>
                    <a:pt x="80" y="11"/>
                  </a:cubicBezTo>
                  <a:cubicBezTo>
                    <a:pt x="80" y="5"/>
                    <a:pt x="75" y="0"/>
                    <a:pt x="68" y="0"/>
                  </a:cubicBezTo>
                  <a:close/>
                  <a:moveTo>
                    <a:pt x="72" y="116"/>
                  </a:moveTo>
                  <a:cubicBezTo>
                    <a:pt x="72" y="118"/>
                    <a:pt x="70" y="120"/>
                    <a:pt x="68" y="120"/>
                  </a:cubicBezTo>
                  <a:cubicBezTo>
                    <a:pt x="11" y="120"/>
                    <a:pt x="11" y="120"/>
                    <a:pt x="11" y="120"/>
                  </a:cubicBezTo>
                  <a:cubicBezTo>
                    <a:pt x="9" y="120"/>
                    <a:pt x="8" y="118"/>
                    <a:pt x="8" y="116"/>
                  </a:cubicBezTo>
                  <a:cubicBezTo>
                    <a:pt x="8" y="11"/>
                    <a:pt x="8" y="11"/>
                    <a:pt x="8" y="11"/>
                  </a:cubicBezTo>
                  <a:cubicBezTo>
                    <a:pt x="8" y="9"/>
                    <a:pt x="9" y="8"/>
                    <a:pt x="11" y="8"/>
                  </a:cubicBezTo>
                  <a:cubicBezTo>
                    <a:pt x="68" y="8"/>
                    <a:pt x="68" y="8"/>
                    <a:pt x="68" y="8"/>
                  </a:cubicBezTo>
                  <a:cubicBezTo>
                    <a:pt x="70" y="8"/>
                    <a:pt x="72" y="9"/>
                    <a:pt x="72" y="11"/>
                  </a:cubicBezTo>
                  <a:lnTo>
                    <a:pt x="72" y="1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1" name="Freeform: Shape 45"/>
            <p:cNvSpPr/>
            <p:nvPr/>
          </p:nvSpPr>
          <p:spPr bwMode="auto">
            <a:xfrm>
              <a:off x="9771064" y="1600200"/>
              <a:ext cx="128588" cy="223838"/>
            </a:xfrm>
            <a:custGeom>
              <a:avLst/>
              <a:gdLst>
                <a:gd name="T0" fmla="*/ 40 w 48"/>
                <a:gd name="T1" fmla="*/ 0 h 84"/>
                <a:gd name="T2" fmla="*/ 7 w 48"/>
                <a:gd name="T3" fmla="*/ 0 h 84"/>
                <a:gd name="T4" fmla="*/ 7 w 48"/>
                <a:gd name="T5" fmla="*/ 0 h 84"/>
                <a:gd name="T6" fmla="*/ 7 w 48"/>
                <a:gd name="T7" fmla="*/ 0 h 84"/>
                <a:gd name="T8" fmla="*/ 0 w 48"/>
                <a:gd name="T9" fmla="*/ 7 h 84"/>
                <a:gd name="T10" fmla="*/ 0 w 48"/>
                <a:gd name="T11" fmla="*/ 76 h 84"/>
                <a:gd name="T12" fmla="*/ 7 w 48"/>
                <a:gd name="T13" fmla="*/ 84 h 84"/>
                <a:gd name="T14" fmla="*/ 40 w 48"/>
                <a:gd name="T15" fmla="*/ 84 h 84"/>
                <a:gd name="T16" fmla="*/ 48 w 48"/>
                <a:gd name="T17" fmla="*/ 76 h 84"/>
                <a:gd name="T18" fmla="*/ 48 w 48"/>
                <a:gd name="T19" fmla="*/ 7 h 84"/>
                <a:gd name="T20" fmla="*/ 40 w 48"/>
                <a:gd name="T21" fmla="*/ 0 h 84"/>
                <a:gd name="T22" fmla="*/ 44 w 48"/>
                <a:gd name="T23" fmla="*/ 76 h 84"/>
                <a:gd name="T24" fmla="*/ 40 w 48"/>
                <a:gd name="T25" fmla="*/ 80 h 84"/>
                <a:gd name="T26" fmla="*/ 7 w 48"/>
                <a:gd name="T27" fmla="*/ 80 h 84"/>
                <a:gd name="T28" fmla="*/ 4 w 48"/>
                <a:gd name="T29" fmla="*/ 76 h 84"/>
                <a:gd name="T30" fmla="*/ 4 w 48"/>
                <a:gd name="T31" fmla="*/ 7 h 84"/>
                <a:gd name="T32" fmla="*/ 7 w 48"/>
                <a:gd name="T33" fmla="*/ 4 h 84"/>
                <a:gd name="T34" fmla="*/ 40 w 48"/>
                <a:gd name="T35" fmla="*/ 4 h 84"/>
                <a:gd name="T36" fmla="*/ 44 w 48"/>
                <a:gd name="T37" fmla="*/ 7 h 84"/>
                <a:gd name="T38" fmla="*/ 44 w 48"/>
                <a:gd name="T39"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84">
                  <a:moveTo>
                    <a:pt x="40" y="0"/>
                  </a:moveTo>
                  <a:cubicBezTo>
                    <a:pt x="7" y="0"/>
                    <a:pt x="7" y="0"/>
                    <a:pt x="7" y="0"/>
                  </a:cubicBezTo>
                  <a:cubicBezTo>
                    <a:pt x="7" y="0"/>
                    <a:pt x="7" y="0"/>
                    <a:pt x="7" y="0"/>
                  </a:cubicBezTo>
                  <a:cubicBezTo>
                    <a:pt x="7" y="0"/>
                    <a:pt x="7" y="0"/>
                    <a:pt x="7" y="0"/>
                  </a:cubicBezTo>
                  <a:cubicBezTo>
                    <a:pt x="3" y="0"/>
                    <a:pt x="0" y="3"/>
                    <a:pt x="0" y="7"/>
                  </a:cubicBezTo>
                  <a:cubicBezTo>
                    <a:pt x="0" y="76"/>
                    <a:pt x="0" y="76"/>
                    <a:pt x="0" y="76"/>
                  </a:cubicBezTo>
                  <a:cubicBezTo>
                    <a:pt x="0" y="80"/>
                    <a:pt x="3" y="84"/>
                    <a:pt x="7" y="84"/>
                  </a:cubicBezTo>
                  <a:cubicBezTo>
                    <a:pt x="40" y="84"/>
                    <a:pt x="40" y="84"/>
                    <a:pt x="40" y="84"/>
                  </a:cubicBezTo>
                  <a:cubicBezTo>
                    <a:pt x="44" y="84"/>
                    <a:pt x="48" y="80"/>
                    <a:pt x="48" y="76"/>
                  </a:cubicBezTo>
                  <a:cubicBezTo>
                    <a:pt x="48" y="7"/>
                    <a:pt x="48" y="7"/>
                    <a:pt x="48" y="7"/>
                  </a:cubicBezTo>
                  <a:cubicBezTo>
                    <a:pt x="48" y="3"/>
                    <a:pt x="44" y="0"/>
                    <a:pt x="40" y="0"/>
                  </a:cubicBezTo>
                  <a:close/>
                  <a:moveTo>
                    <a:pt x="44" y="76"/>
                  </a:moveTo>
                  <a:cubicBezTo>
                    <a:pt x="44" y="78"/>
                    <a:pt x="42" y="80"/>
                    <a:pt x="40" y="80"/>
                  </a:cubicBezTo>
                  <a:cubicBezTo>
                    <a:pt x="7" y="80"/>
                    <a:pt x="7" y="80"/>
                    <a:pt x="7" y="80"/>
                  </a:cubicBezTo>
                  <a:cubicBezTo>
                    <a:pt x="5" y="80"/>
                    <a:pt x="4" y="78"/>
                    <a:pt x="4" y="76"/>
                  </a:cubicBezTo>
                  <a:cubicBezTo>
                    <a:pt x="4" y="7"/>
                    <a:pt x="4" y="7"/>
                    <a:pt x="4" y="7"/>
                  </a:cubicBezTo>
                  <a:cubicBezTo>
                    <a:pt x="4" y="5"/>
                    <a:pt x="5" y="4"/>
                    <a:pt x="7" y="4"/>
                  </a:cubicBezTo>
                  <a:cubicBezTo>
                    <a:pt x="40" y="4"/>
                    <a:pt x="40" y="4"/>
                    <a:pt x="40" y="4"/>
                  </a:cubicBezTo>
                  <a:cubicBezTo>
                    <a:pt x="42" y="4"/>
                    <a:pt x="44" y="5"/>
                    <a:pt x="44" y="7"/>
                  </a:cubicBezTo>
                  <a:lnTo>
                    <a:pt x="4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2" name="Freeform: Shape 46"/>
            <p:cNvSpPr/>
            <p:nvPr/>
          </p:nvSpPr>
          <p:spPr bwMode="auto">
            <a:xfrm>
              <a:off x="9813926" y="1577975"/>
              <a:ext cx="42863" cy="11113"/>
            </a:xfrm>
            <a:custGeom>
              <a:avLst/>
              <a:gdLst>
                <a:gd name="T0" fmla="*/ 2 w 16"/>
                <a:gd name="T1" fmla="*/ 4 h 4"/>
                <a:gd name="T2" fmla="*/ 14 w 16"/>
                <a:gd name="T3" fmla="*/ 4 h 4"/>
                <a:gd name="T4" fmla="*/ 16 w 16"/>
                <a:gd name="T5" fmla="*/ 2 h 4"/>
                <a:gd name="T6" fmla="*/ 14 w 16"/>
                <a:gd name="T7" fmla="*/ 0 h 4"/>
                <a:gd name="T8" fmla="*/ 2 w 16"/>
                <a:gd name="T9" fmla="*/ 0 h 4"/>
                <a:gd name="T10" fmla="*/ 0 w 16"/>
                <a:gd name="T11" fmla="*/ 2 h 4"/>
                <a:gd name="T12" fmla="*/ 2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2" y="4"/>
                  </a:moveTo>
                  <a:cubicBezTo>
                    <a:pt x="14" y="4"/>
                    <a:pt x="14" y="4"/>
                    <a:pt x="14" y="4"/>
                  </a:cubicBezTo>
                  <a:cubicBezTo>
                    <a:pt x="15" y="4"/>
                    <a:pt x="16" y="3"/>
                    <a:pt x="16" y="2"/>
                  </a:cubicBezTo>
                  <a:cubicBezTo>
                    <a:pt x="16" y="1"/>
                    <a:pt x="15" y="0"/>
                    <a:pt x="1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63" name="Oval 47"/>
            <p:cNvSpPr/>
            <p:nvPr/>
          </p:nvSpPr>
          <p:spPr bwMode="auto">
            <a:xfrm>
              <a:off x="9825039" y="183515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grpSp>
      <p:grpSp>
        <p:nvGrpSpPr>
          <p:cNvPr id="42" name="Group 26"/>
          <p:cNvGrpSpPr/>
          <p:nvPr/>
        </p:nvGrpSpPr>
        <p:grpSpPr>
          <a:xfrm>
            <a:off x="3398883" y="1768898"/>
            <a:ext cx="255588" cy="341313"/>
            <a:chOff x="10390189" y="1546225"/>
            <a:chExt cx="255588" cy="341313"/>
          </a:xfrm>
          <a:solidFill>
            <a:schemeClr val="accent3"/>
          </a:solidFill>
        </p:grpSpPr>
        <p:sp>
          <p:nvSpPr>
            <p:cNvPr id="57" name="Freeform: Shape 41"/>
            <p:cNvSpPr/>
            <p:nvPr/>
          </p:nvSpPr>
          <p:spPr bwMode="auto">
            <a:xfrm>
              <a:off x="10390189" y="1546225"/>
              <a:ext cx="255588" cy="341313"/>
            </a:xfrm>
            <a:custGeom>
              <a:avLst/>
              <a:gdLst>
                <a:gd name="T0" fmla="*/ 85 w 96"/>
                <a:gd name="T1" fmla="*/ 8 h 128"/>
                <a:gd name="T2" fmla="*/ 88 w 96"/>
                <a:gd name="T3" fmla="*/ 11 h 128"/>
                <a:gd name="T4" fmla="*/ 88 w 96"/>
                <a:gd name="T5" fmla="*/ 117 h 128"/>
                <a:gd name="T6" fmla="*/ 85 w 96"/>
                <a:gd name="T7" fmla="*/ 120 h 128"/>
                <a:gd name="T8" fmla="*/ 11 w 96"/>
                <a:gd name="T9" fmla="*/ 120 h 128"/>
                <a:gd name="T10" fmla="*/ 8 w 96"/>
                <a:gd name="T11" fmla="*/ 117 h 128"/>
                <a:gd name="T12" fmla="*/ 8 w 96"/>
                <a:gd name="T13" fmla="*/ 11 h 128"/>
                <a:gd name="T14" fmla="*/ 11 w 96"/>
                <a:gd name="T15" fmla="*/ 8 h 128"/>
                <a:gd name="T16" fmla="*/ 85 w 96"/>
                <a:gd name="T17" fmla="*/ 8 h 128"/>
                <a:gd name="T18" fmla="*/ 85 w 96"/>
                <a:gd name="T19" fmla="*/ 0 h 128"/>
                <a:gd name="T20" fmla="*/ 11 w 96"/>
                <a:gd name="T21" fmla="*/ 0 h 128"/>
                <a:gd name="T22" fmla="*/ 0 w 96"/>
                <a:gd name="T23" fmla="*/ 11 h 128"/>
                <a:gd name="T24" fmla="*/ 0 w 96"/>
                <a:gd name="T25" fmla="*/ 117 h 128"/>
                <a:gd name="T26" fmla="*/ 11 w 96"/>
                <a:gd name="T27" fmla="*/ 128 h 128"/>
                <a:gd name="T28" fmla="*/ 85 w 96"/>
                <a:gd name="T29" fmla="*/ 128 h 128"/>
                <a:gd name="T30" fmla="*/ 96 w 96"/>
                <a:gd name="T31" fmla="*/ 117 h 128"/>
                <a:gd name="T32" fmla="*/ 96 w 96"/>
                <a:gd name="T33" fmla="*/ 11 h 128"/>
                <a:gd name="T34" fmla="*/ 85 w 96"/>
                <a:gd name="T35"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28">
                  <a:moveTo>
                    <a:pt x="85" y="8"/>
                  </a:moveTo>
                  <a:cubicBezTo>
                    <a:pt x="86" y="8"/>
                    <a:pt x="88" y="9"/>
                    <a:pt x="88" y="11"/>
                  </a:cubicBezTo>
                  <a:cubicBezTo>
                    <a:pt x="88" y="117"/>
                    <a:pt x="88" y="117"/>
                    <a:pt x="88" y="117"/>
                  </a:cubicBezTo>
                  <a:cubicBezTo>
                    <a:pt x="88" y="118"/>
                    <a:pt x="86" y="120"/>
                    <a:pt x="85" y="120"/>
                  </a:cubicBezTo>
                  <a:cubicBezTo>
                    <a:pt x="11" y="120"/>
                    <a:pt x="11" y="120"/>
                    <a:pt x="11" y="120"/>
                  </a:cubicBezTo>
                  <a:cubicBezTo>
                    <a:pt x="9" y="120"/>
                    <a:pt x="8" y="118"/>
                    <a:pt x="8" y="117"/>
                  </a:cubicBezTo>
                  <a:cubicBezTo>
                    <a:pt x="8" y="11"/>
                    <a:pt x="8" y="11"/>
                    <a:pt x="8" y="11"/>
                  </a:cubicBezTo>
                  <a:cubicBezTo>
                    <a:pt x="8" y="9"/>
                    <a:pt x="9" y="8"/>
                    <a:pt x="11" y="8"/>
                  </a:cubicBezTo>
                  <a:cubicBezTo>
                    <a:pt x="85" y="8"/>
                    <a:pt x="85" y="8"/>
                    <a:pt x="85" y="8"/>
                  </a:cubicBezTo>
                  <a:moveTo>
                    <a:pt x="85" y="0"/>
                  </a:moveTo>
                  <a:cubicBezTo>
                    <a:pt x="11" y="0"/>
                    <a:pt x="11" y="0"/>
                    <a:pt x="11" y="0"/>
                  </a:cubicBezTo>
                  <a:cubicBezTo>
                    <a:pt x="5" y="0"/>
                    <a:pt x="0" y="5"/>
                    <a:pt x="0" y="11"/>
                  </a:cubicBezTo>
                  <a:cubicBezTo>
                    <a:pt x="0" y="117"/>
                    <a:pt x="0" y="117"/>
                    <a:pt x="0" y="117"/>
                  </a:cubicBezTo>
                  <a:cubicBezTo>
                    <a:pt x="0" y="123"/>
                    <a:pt x="5" y="128"/>
                    <a:pt x="11" y="128"/>
                  </a:cubicBezTo>
                  <a:cubicBezTo>
                    <a:pt x="85" y="128"/>
                    <a:pt x="85" y="128"/>
                    <a:pt x="85" y="128"/>
                  </a:cubicBezTo>
                  <a:cubicBezTo>
                    <a:pt x="91" y="128"/>
                    <a:pt x="96" y="123"/>
                    <a:pt x="96" y="117"/>
                  </a:cubicBezTo>
                  <a:cubicBezTo>
                    <a:pt x="96" y="11"/>
                    <a:pt x="96" y="11"/>
                    <a:pt x="96" y="11"/>
                  </a:cubicBezTo>
                  <a:cubicBezTo>
                    <a:pt x="96" y="5"/>
                    <a:pt x="91" y="0"/>
                    <a:pt x="8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8" name="Freeform: Shape 42"/>
            <p:cNvSpPr/>
            <p:nvPr/>
          </p:nvSpPr>
          <p:spPr bwMode="auto">
            <a:xfrm>
              <a:off x="10433051" y="1589088"/>
              <a:ext cx="169863" cy="234950"/>
            </a:xfrm>
            <a:custGeom>
              <a:avLst/>
              <a:gdLst>
                <a:gd name="T0" fmla="*/ 57 w 64"/>
                <a:gd name="T1" fmla="*/ 4 h 88"/>
                <a:gd name="T2" fmla="*/ 60 w 64"/>
                <a:gd name="T3" fmla="*/ 7 h 88"/>
                <a:gd name="T4" fmla="*/ 60 w 64"/>
                <a:gd name="T5" fmla="*/ 81 h 88"/>
                <a:gd name="T6" fmla="*/ 57 w 64"/>
                <a:gd name="T7" fmla="*/ 84 h 88"/>
                <a:gd name="T8" fmla="*/ 7 w 64"/>
                <a:gd name="T9" fmla="*/ 84 h 88"/>
                <a:gd name="T10" fmla="*/ 4 w 64"/>
                <a:gd name="T11" fmla="*/ 81 h 88"/>
                <a:gd name="T12" fmla="*/ 4 w 64"/>
                <a:gd name="T13" fmla="*/ 7 h 88"/>
                <a:gd name="T14" fmla="*/ 7 w 64"/>
                <a:gd name="T15" fmla="*/ 4 h 88"/>
                <a:gd name="T16" fmla="*/ 57 w 64"/>
                <a:gd name="T17" fmla="*/ 4 h 88"/>
                <a:gd name="T18" fmla="*/ 57 w 64"/>
                <a:gd name="T19" fmla="*/ 0 h 88"/>
                <a:gd name="T20" fmla="*/ 7 w 64"/>
                <a:gd name="T21" fmla="*/ 0 h 88"/>
                <a:gd name="T22" fmla="*/ 0 w 64"/>
                <a:gd name="T23" fmla="*/ 7 h 88"/>
                <a:gd name="T24" fmla="*/ 0 w 64"/>
                <a:gd name="T25" fmla="*/ 81 h 88"/>
                <a:gd name="T26" fmla="*/ 7 w 64"/>
                <a:gd name="T27" fmla="*/ 88 h 88"/>
                <a:gd name="T28" fmla="*/ 57 w 64"/>
                <a:gd name="T29" fmla="*/ 88 h 88"/>
                <a:gd name="T30" fmla="*/ 64 w 64"/>
                <a:gd name="T31" fmla="*/ 81 h 88"/>
                <a:gd name="T32" fmla="*/ 64 w 64"/>
                <a:gd name="T33" fmla="*/ 7 h 88"/>
                <a:gd name="T34" fmla="*/ 57 w 64"/>
                <a:gd name="T3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88">
                  <a:moveTo>
                    <a:pt x="57" y="4"/>
                  </a:moveTo>
                  <a:cubicBezTo>
                    <a:pt x="58" y="4"/>
                    <a:pt x="60" y="5"/>
                    <a:pt x="60" y="7"/>
                  </a:cubicBezTo>
                  <a:cubicBezTo>
                    <a:pt x="60" y="81"/>
                    <a:pt x="60" y="81"/>
                    <a:pt x="60" y="81"/>
                  </a:cubicBezTo>
                  <a:cubicBezTo>
                    <a:pt x="60" y="82"/>
                    <a:pt x="58" y="84"/>
                    <a:pt x="57" y="84"/>
                  </a:cubicBezTo>
                  <a:cubicBezTo>
                    <a:pt x="7" y="84"/>
                    <a:pt x="7" y="84"/>
                    <a:pt x="7" y="84"/>
                  </a:cubicBezTo>
                  <a:cubicBezTo>
                    <a:pt x="5" y="84"/>
                    <a:pt x="4" y="82"/>
                    <a:pt x="4" y="81"/>
                  </a:cubicBezTo>
                  <a:cubicBezTo>
                    <a:pt x="4" y="7"/>
                    <a:pt x="4" y="7"/>
                    <a:pt x="4" y="7"/>
                  </a:cubicBezTo>
                  <a:cubicBezTo>
                    <a:pt x="4" y="5"/>
                    <a:pt x="5" y="4"/>
                    <a:pt x="7" y="4"/>
                  </a:cubicBezTo>
                  <a:cubicBezTo>
                    <a:pt x="57" y="4"/>
                    <a:pt x="57" y="4"/>
                    <a:pt x="57" y="4"/>
                  </a:cubicBezTo>
                  <a:moveTo>
                    <a:pt x="57" y="0"/>
                  </a:moveTo>
                  <a:cubicBezTo>
                    <a:pt x="7" y="0"/>
                    <a:pt x="7" y="0"/>
                    <a:pt x="7" y="0"/>
                  </a:cubicBezTo>
                  <a:cubicBezTo>
                    <a:pt x="3" y="0"/>
                    <a:pt x="0" y="3"/>
                    <a:pt x="0" y="7"/>
                  </a:cubicBezTo>
                  <a:cubicBezTo>
                    <a:pt x="0" y="81"/>
                    <a:pt x="0" y="81"/>
                    <a:pt x="0" y="81"/>
                  </a:cubicBezTo>
                  <a:cubicBezTo>
                    <a:pt x="0" y="85"/>
                    <a:pt x="3" y="88"/>
                    <a:pt x="7" y="88"/>
                  </a:cubicBezTo>
                  <a:cubicBezTo>
                    <a:pt x="57" y="88"/>
                    <a:pt x="57" y="88"/>
                    <a:pt x="57" y="88"/>
                  </a:cubicBezTo>
                  <a:cubicBezTo>
                    <a:pt x="61" y="88"/>
                    <a:pt x="64" y="85"/>
                    <a:pt x="64" y="81"/>
                  </a:cubicBezTo>
                  <a:cubicBezTo>
                    <a:pt x="64" y="7"/>
                    <a:pt x="64" y="7"/>
                    <a:pt x="64" y="7"/>
                  </a:cubicBezTo>
                  <a:cubicBezTo>
                    <a:pt x="64" y="3"/>
                    <a:pt x="61" y="0"/>
                    <a:pt x="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9" name="Oval 43"/>
            <p:cNvSpPr/>
            <p:nvPr/>
          </p:nvSpPr>
          <p:spPr bwMode="auto">
            <a:xfrm>
              <a:off x="10507664" y="1835150"/>
              <a:ext cx="20638" cy="20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grpSp>
      <p:grpSp>
        <p:nvGrpSpPr>
          <p:cNvPr id="43" name="Group 27"/>
          <p:cNvGrpSpPr/>
          <p:nvPr/>
        </p:nvGrpSpPr>
        <p:grpSpPr>
          <a:xfrm>
            <a:off x="7096051" y="2106564"/>
            <a:ext cx="1338908" cy="649565"/>
            <a:chOff x="7068492" y="2332624"/>
            <a:chExt cx="1338908" cy="649565"/>
          </a:xfrm>
        </p:grpSpPr>
        <p:cxnSp>
          <p:nvCxnSpPr>
            <p:cNvPr id="55" name="Straight Connector 39"/>
            <p:cNvCxnSpPr/>
            <p:nvPr/>
          </p:nvCxnSpPr>
          <p:spPr>
            <a:xfrm flipV="1">
              <a:off x="7068492" y="2336800"/>
              <a:ext cx="640808" cy="64538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40"/>
            <p:cNvCxnSpPr/>
            <p:nvPr/>
          </p:nvCxnSpPr>
          <p:spPr>
            <a:xfrm>
              <a:off x="7710671" y="2332624"/>
              <a:ext cx="696729" cy="0"/>
            </a:xfrm>
            <a:prstGeom prst="line">
              <a:avLst/>
            </a:prstGeom>
            <a:ln w="19050">
              <a:solidFill>
                <a:schemeClr val="accent2"/>
              </a:solidFill>
              <a:tailEnd type="diamond"/>
            </a:ln>
          </p:spPr>
          <p:style>
            <a:lnRef idx="1">
              <a:schemeClr val="accent1"/>
            </a:lnRef>
            <a:fillRef idx="0">
              <a:schemeClr val="accent1"/>
            </a:fillRef>
            <a:effectRef idx="0">
              <a:schemeClr val="accent1"/>
            </a:effectRef>
            <a:fontRef idx="minor">
              <a:schemeClr val="tx1"/>
            </a:fontRef>
          </p:style>
        </p:cxnSp>
      </p:grpSp>
      <p:grpSp>
        <p:nvGrpSpPr>
          <p:cNvPr id="44" name="Group 28"/>
          <p:cNvGrpSpPr/>
          <p:nvPr/>
        </p:nvGrpSpPr>
        <p:grpSpPr>
          <a:xfrm>
            <a:off x="3803692" y="1924473"/>
            <a:ext cx="1191156" cy="533206"/>
            <a:chOff x="3776133" y="2150533"/>
            <a:chExt cx="1191156" cy="533206"/>
          </a:xfrm>
        </p:grpSpPr>
        <p:cxnSp>
          <p:nvCxnSpPr>
            <p:cNvPr id="53" name="Straight Connector 37"/>
            <p:cNvCxnSpPr/>
            <p:nvPr/>
          </p:nvCxnSpPr>
          <p:spPr>
            <a:xfrm flipH="1" flipV="1">
              <a:off x="4437866" y="2150533"/>
              <a:ext cx="529423" cy="53320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Straight Connector 38"/>
            <p:cNvCxnSpPr/>
            <p:nvPr/>
          </p:nvCxnSpPr>
          <p:spPr>
            <a:xfrm flipH="1">
              <a:off x="3776133" y="2162507"/>
              <a:ext cx="659714" cy="0"/>
            </a:xfrm>
            <a:prstGeom prst="line">
              <a:avLst/>
            </a:prstGeom>
            <a:ln w="19050">
              <a:solidFill>
                <a:schemeClr val="accent3"/>
              </a:solidFill>
              <a:tailEnd type="diamond"/>
            </a:ln>
          </p:spPr>
          <p:style>
            <a:lnRef idx="1">
              <a:schemeClr val="accent1"/>
            </a:lnRef>
            <a:fillRef idx="0">
              <a:schemeClr val="accent1"/>
            </a:fillRef>
            <a:effectRef idx="0">
              <a:schemeClr val="accent1"/>
            </a:effectRef>
            <a:fontRef idx="minor">
              <a:schemeClr val="tx1"/>
            </a:fontRef>
          </p:style>
        </p:cxnSp>
      </p:grpSp>
      <p:grpSp>
        <p:nvGrpSpPr>
          <p:cNvPr id="45" name="Group 29"/>
          <p:cNvGrpSpPr/>
          <p:nvPr/>
        </p:nvGrpSpPr>
        <p:grpSpPr>
          <a:xfrm>
            <a:off x="3339681" y="4257182"/>
            <a:ext cx="400024" cy="374940"/>
            <a:chOff x="4836122" y="1968640"/>
            <a:chExt cx="400024" cy="374940"/>
          </a:xfrm>
          <a:solidFill>
            <a:schemeClr val="accent5"/>
          </a:solidFill>
        </p:grpSpPr>
        <p:sp>
          <p:nvSpPr>
            <p:cNvPr id="51" name="Freeform: Shape 35"/>
            <p:cNvSpPr/>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2" name="Freeform: Shape 36"/>
            <p:cNvSpPr/>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grpSp>
      <p:cxnSp>
        <p:nvCxnSpPr>
          <p:cNvPr id="46" name="Straight Connector 30"/>
          <p:cNvCxnSpPr/>
          <p:nvPr/>
        </p:nvCxnSpPr>
        <p:spPr>
          <a:xfrm flipH="1">
            <a:off x="3905292" y="4451047"/>
            <a:ext cx="710514" cy="0"/>
          </a:xfrm>
          <a:prstGeom prst="line">
            <a:avLst/>
          </a:prstGeom>
          <a:ln w="19050">
            <a:solidFill>
              <a:schemeClr val="accent5"/>
            </a:solidFill>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31"/>
          <p:cNvCxnSpPr/>
          <p:nvPr/>
        </p:nvCxnSpPr>
        <p:spPr>
          <a:xfrm>
            <a:off x="7120163" y="4502631"/>
            <a:ext cx="882996" cy="0"/>
          </a:xfrm>
          <a:prstGeom prst="line">
            <a:avLst/>
          </a:prstGeom>
          <a:ln w="19050">
            <a:solidFill>
              <a:schemeClr val="accent4"/>
            </a:solidFill>
            <a:tailEnd type="diamond"/>
          </a:ln>
        </p:spPr>
        <p:style>
          <a:lnRef idx="1">
            <a:schemeClr val="accent1"/>
          </a:lnRef>
          <a:fillRef idx="0">
            <a:schemeClr val="accent1"/>
          </a:fillRef>
          <a:effectRef idx="0">
            <a:schemeClr val="accent1"/>
          </a:effectRef>
          <a:fontRef idx="minor">
            <a:schemeClr val="tx1"/>
          </a:fontRef>
        </p:style>
      </p:cxnSp>
      <p:grpSp>
        <p:nvGrpSpPr>
          <p:cNvPr id="48" name="Group 32"/>
          <p:cNvGrpSpPr/>
          <p:nvPr/>
        </p:nvGrpSpPr>
        <p:grpSpPr>
          <a:xfrm>
            <a:off x="8098940" y="4348939"/>
            <a:ext cx="437620" cy="291747"/>
            <a:chOff x="9358313" y="3649663"/>
            <a:chExt cx="581025" cy="387350"/>
          </a:xfrm>
          <a:solidFill>
            <a:schemeClr val="accent4"/>
          </a:solidFill>
        </p:grpSpPr>
        <p:sp>
          <p:nvSpPr>
            <p:cNvPr id="49" name="Freeform: Shape 33"/>
            <p:cNvSpPr/>
            <p:nvPr/>
          </p:nvSpPr>
          <p:spPr bwMode="auto">
            <a:xfrm>
              <a:off x="9436101" y="3649663"/>
              <a:ext cx="425450" cy="309563"/>
            </a:xfrm>
            <a:custGeom>
              <a:avLst/>
              <a:gdLst>
                <a:gd name="T0" fmla="*/ 41 w 367"/>
                <a:gd name="T1" fmla="*/ 267 h 267"/>
                <a:gd name="T2" fmla="*/ 325 w 367"/>
                <a:gd name="T3" fmla="*/ 267 h 267"/>
                <a:gd name="T4" fmla="*/ 355 w 367"/>
                <a:gd name="T5" fmla="*/ 255 h 267"/>
                <a:gd name="T6" fmla="*/ 367 w 367"/>
                <a:gd name="T7" fmla="*/ 225 h 267"/>
                <a:gd name="T8" fmla="*/ 367 w 367"/>
                <a:gd name="T9" fmla="*/ 42 h 267"/>
                <a:gd name="T10" fmla="*/ 355 w 367"/>
                <a:gd name="T11" fmla="*/ 12 h 267"/>
                <a:gd name="T12" fmla="*/ 325 w 367"/>
                <a:gd name="T13" fmla="*/ 0 h 267"/>
                <a:gd name="T14" fmla="*/ 41 w 367"/>
                <a:gd name="T15" fmla="*/ 0 h 267"/>
                <a:gd name="T16" fmla="*/ 12 w 367"/>
                <a:gd name="T17" fmla="*/ 12 h 267"/>
                <a:gd name="T18" fmla="*/ 0 w 367"/>
                <a:gd name="T19" fmla="*/ 42 h 267"/>
                <a:gd name="T20" fmla="*/ 0 w 367"/>
                <a:gd name="T21" fmla="*/ 225 h 267"/>
                <a:gd name="T22" fmla="*/ 12 w 367"/>
                <a:gd name="T23" fmla="*/ 255 h 267"/>
                <a:gd name="T24" fmla="*/ 41 w 367"/>
                <a:gd name="T25" fmla="*/ 267 h 267"/>
                <a:gd name="T26" fmla="*/ 33 w 367"/>
                <a:gd name="T27" fmla="*/ 42 h 267"/>
                <a:gd name="T28" fmla="*/ 36 w 367"/>
                <a:gd name="T29" fmla="*/ 36 h 267"/>
                <a:gd name="T30" fmla="*/ 41 w 367"/>
                <a:gd name="T31" fmla="*/ 33 h 267"/>
                <a:gd name="T32" fmla="*/ 325 w 367"/>
                <a:gd name="T33" fmla="*/ 33 h 267"/>
                <a:gd name="T34" fmla="*/ 331 w 367"/>
                <a:gd name="T35" fmla="*/ 36 h 267"/>
                <a:gd name="T36" fmla="*/ 333 w 367"/>
                <a:gd name="T37" fmla="*/ 42 h 267"/>
                <a:gd name="T38" fmla="*/ 333 w 367"/>
                <a:gd name="T39" fmla="*/ 225 h 267"/>
                <a:gd name="T40" fmla="*/ 331 w 367"/>
                <a:gd name="T41" fmla="*/ 231 h 267"/>
                <a:gd name="T42" fmla="*/ 325 w 367"/>
                <a:gd name="T43" fmla="*/ 234 h 267"/>
                <a:gd name="T44" fmla="*/ 41 w 367"/>
                <a:gd name="T45" fmla="*/ 234 h 267"/>
                <a:gd name="T46" fmla="*/ 36 w 367"/>
                <a:gd name="T47" fmla="*/ 231 h 267"/>
                <a:gd name="T48" fmla="*/ 33 w 367"/>
                <a:gd name="T49" fmla="*/ 225 h 267"/>
                <a:gd name="T50" fmla="*/ 33 w 367"/>
                <a:gd name="T51" fmla="*/ 42 h 267"/>
                <a:gd name="T52" fmla="*/ 33 w 367"/>
                <a:gd name="T53" fmla="*/ 42 h 267"/>
                <a:gd name="T54" fmla="*/ 33 w 367"/>
                <a:gd name="T55" fmla="*/ 4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7" h="267">
                  <a:moveTo>
                    <a:pt x="41" y="267"/>
                  </a:moveTo>
                  <a:cubicBezTo>
                    <a:pt x="325" y="267"/>
                    <a:pt x="325" y="267"/>
                    <a:pt x="325" y="267"/>
                  </a:cubicBezTo>
                  <a:cubicBezTo>
                    <a:pt x="337" y="267"/>
                    <a:pt x="346" y="263"/>
                    <a:pt x="355" y="255"/>
                  </a:cubicBezTo>
                  <a:cubicBezTo>
                    <a:pt x="363" y="247"/>
                    <a:pt x="367" y="237"/>
                    <a:pt x="367" y="225"/>
                  </a:cubicBezTo>
                  <a:cubicBezTo>
                    <a:pt x="367" y="42"/>
                    <a:pt x="367" y="42"/>
                    <a:pt x="367" y="42"/>
                  </a:cubicBezTo>
                  <a:cubicBezTo>
                    <a:pt x="367" y="30"/>
                    <a:pt x="363" y="20"/>
                    <a:pt x="355" y="12"/>
                  </a:cubicBezTo>
                  <a:cubicBezTo>
                    <a:pt x="346" y="4"/>
                    <a:pt x="337" y="0"/>
                    <a:pt x="325" y="0"/>
                  </a:cubicBezTo>
                  <a:cubicBezTo>
                    <a:pt x="41" y="0"/>
                    <a:pt x="41" y="0"/>
                    <a:pt x="41" y="0"/>
                  </a:cubicBezTo>
                  <a:cubicBezTo>
                    <a:pt x="30" y="0"/>
                    <a:pt x="20" y="4"/>
                    <a:pt x="12" y="12"/>
                  </a:cubicBezTo>
                  <a:cubicBezTo>
                    <a:pt x="4" y="20"/>
                    <a:pt x="0" y="30"/>
                    <a:pt x="0" y="42"/>
                  </a:cubicBezTo>
                  <a:cubicBezTo>
                    <a:pt x="0" y="225"/>
                    <a:pt x="0" y="225"/>
                    <a:pt x="0" y="225"/>
                  </a:cubicBezTo>
                  <a:cubicBezTo>
                    <a:pt x="0" y="237"/>
                    <a:pt x="4" y="247"/>
                    <a:pt x="12" y="255"/>
                  </a:cubicBezTo>
                  <a:cubicBezTo>
                    <a:pt x="20" y="263"/>
                    <a:pt x="30" y="267"/>
                    <a:pt x="41" y="267"/>
                  </a:cubicBezTo>
                  <a:close/>
                  <a:moveTo>
                    <a:pt x="33" y="42"/>
                  </a:moveTo>
                  <a:cubicBezTo>
                    <a:pt x="33" y="39"/>
                    <a:pt x="34" y="37"/>
                    <a:pt x="36" y="36"/>
                  </a:cubicBezTo>
                  <a:cubicBezTo>
                    <a:pt x="37" y="34"/>
                    <a:pt x="39" y="33"/>
                    <a:pt x="41" y="33"/>
                  </a:cubicBezTo>
                  <a:cubicBezTo>
                    <a:pt x="325" y="33"/>
                    <a:pt x="325" y="33"/>
                    <a:pt x="325" y="33"/>
                  </a:cubicBezTo>
                  <a:cubicBezTo>
                    <a:pt x="327" y="33"/>
                    <a:pt x="329" y="34"/>
                    <a:pt x="331" y="36"/>
                  </a:cubicBezTo>
                  <a:cubicBezTo>
                    <a:pt x="333" y="37"/>
                    <a:pt x="333" y="39"/>
                    <a:pt x="333" y="42"/>
                  </a:cubicBezTo>
                  <a:cubicBezTo>
                    <a:pt x="333" y="225"/>
                    <a:pt x="333" y="225"/>
                    <a:pt x="333" y="225"/>
                  </a:cubicBezTo>
                  <a:cubicBezTo>
                    <a:pt x="333" y="228"/>
                    <a:pt x="333" y="229"/>
                    <a:pt x="331" y="231"/>
                  </a:cubicBezTo>
                  <a:cubicBezTo>
                    <a:pt x="329" y="233"/>
                    <a:pt x="327" y="234"/>
                    <a:pt x="325" y="234"/>
                  </a:cubicBezTo>
                  <a:cubicBezTo>
                    <a:pt x="41" y="234"/>
                    <a:pt x="41" y="234"/>
                    <a:pt x="41" y="234"/>
                  </a:cubicBezTo>
                  <a:cubicBezTo>
                    <a:pt x="39" y="234"/>
                    <a:pt x="37" y="233"/>
                    <a:pt x="36" y="231"/>
                  </a:cubicBezTo>
                  <a:cubicBezTo>
                    <a:pt x="34" y="229"/>
                    <a:pt x="33" y="228"/>
                    <a:pt x="33" y="225"/>
                  </a:cubicBezTo>
                  <a:lnTo>
                    <a:pt x="33" y="42"/>
                  </a:lnTo>
                  <a:close/>
                  <a:moveTo>
                    <a:pt x="33" y="42"/>
                  </a:moveTo>
                  <a:cubicBezTo>
                    <a:pt x="33" y="42"/>
                    <a:pt x="33" y="42"/>
                    <a:pt x="33" y="4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sp>
          <p:nvSpPr>
            <p:cNvPr id="50" name="Freeform: Shape 34"/>
            <p:cNvSpPr/>
            <p:nvPr/>
          </p:nvSpPr>
          <p:spPr bwMode="auto">
            <a:xfrm>
              <a:off x="9358313" y="3979863"/>
              <a:ext cx="581025" cy="57150"/>
            </a:xfrm>
            <a:custGeom>
              <a:avLst/>
              <a:gdLst>
                <a:gd name="T0" fmla="*/ 459 w 501"/>
                <a:gd name="T1" fmla="*/ 0 h 50"/>
                <a:gd name="T2" fmla="*/ 0 w 501"/>
                <a:gd name="T3" fmla="*/ 0 h 50"/>
                <a:gd name="T4" fmla="*/ 0 w 501"/>
                <a:gd name="T5" fmla="*/ 25 h 50"/>
                <a:gd name="T6" fmla="*/ 12 w 501"/>
                <a:gd name="T7" fmla="*/ 42 h 50"/>
                <a:gd name="T8" fmla="*/ 42 w 501"/>
                <a:gd name="T9" fmla="*/ 50 h 50"/>
                <a:gd name="T10" fmla="*/ 459 w 501"/>
                <a:gd name="T11" fmla="*/ 50 h 50"/>
                <a:gd name="T12" fmla="*/ 488 w 501"/>
                <a:gd name="T13" fmla="*/ 42 h 50"/>
                <a:gd name="T14" fmla="*/ 501 w 501"/>
                <a:gd name="T15" fmla="*/ 25 h 50"/>
                <a:gd name="T16" fmla="*/ 501 w 501"/>
                <a:gd name="T17" fmla="*/ 0 h 50"/>
                <a:gd name="T18" fmla="*/ 459 w 501"/>
                <a:gd name="T19" fmla="*/ 0 h 50"/>
                <a:gd name="T20" fmla="*/ 271 w 501"/>
                <a:gd name="T21" fmla="*/ 25 h 50"/>
                <a:gd name="T22" fmla="*/ 229 w 501"/>
                <a:gd name="T23" fmla="*/ 25 h 50"/>
                <a:gd name="T24" fmla="*/ 225 w 501"/>
                <a:gd name="T25" fmla="*/ 21 h 50"/>
                <a:gd name="T26" fmla="*/ 229 w 501"/>
                <a:gd name="T27" fmla="*/ 16 h 50"/>
                <a:gd name="T28" fmla="*/ 271 w 501"/>
                <a:gd name="T29" fmla="*/ 16 h 50"/>
                <a:gd name="T30" fmla="*/ 275 w 501"/>
                <a:gd name="T31" fmla="*/ 21 h 50"/>
                <a:gd name="T32" fmla="*/ 271 w 501"/>
                <a:gd name="T33" fmla="*/ 25 h 50"/>
                <a:gd name="T34" fmla="*/ 271 w 501"/>
                <a:gd name="T35" fmla="*/ 25 h 50"/>
                <a:gd name="T36" fmla="*/ 271 w 501"/>
                <a:gd name="T3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1" h="50">
                  <a:moveTo>
                    <a:pt x="459" y="0"/>
                  </a:moveTo>
                  <a:cubicBezTo>
                    <a:pt x="0" y="0"/>
                    <a:pt x="0" y="0"/>
                    <a:pt x="0" y="0"/>
                  </a:cubicBezTo>
                  <a:cubicBezTo>
                    <a:pt x="0" y="25"/>
                    <a:pt x="0" y="25"/>
                    <a:pt x="0" y="25"/>
                  </a:cubicBezTo>
                  <a:cubicBezTo>
                    <a:pt x="0" y="32"/>
                    <a:pt x="4" y="38"/>
                    <a:pt x="12" y="42"/>
                  </a:cubicBezTo>
                  <a:cubicBezTo>
                    <a:pt x="20" y="47"/>
                    <a:pt x="30" y="50"/>
                    <a:pt x="42" y="50"/>
                  </a:cubicBezTo>
                  <a:cubicBezTo>
                    <a:pt x="459" y="50"/>
                    <a:pt x="459" y="50"/>
                    <a:pt x="459" y="50"/>
                  </a:cubicBezTo>
                  <a:cubicBezTo>
                    <a:pt x="470" y="50"/>
                    <a:pt x="480" y="47"/>
                    <a:pt x="488" y="42"/>
                  </a:cubicBezTo>
                  <a:cubicBezTo>
                    <a:pt x="496" y="38"/>
                    <a:pt x="501" y="32"/>
                    <a:pt x="501" y="25"/>
                  </a:cubicBezTo>
                  <a:cubicBezTo>
                    <a:pt x="501" y="0"/>
                    <a:pt x="501" y="0"/>
                    <a:pt x="501" y="0"/>
                  </a:cubicBezTo>
                  <a:lnTo>
                    <a:pt x="459" y="0"/>
                  </a:lnTo>
                  <a:close/>
                  <a:moveTo>
                    <a:pt x="271" y="25"/>
                  </a:moveTo>
                  <a:cubicBezTo>
                    <a:pt x="229" y="25"/>
                    <a:pt x="229" y="25"/>
                    <a:pt x="229" y="25"/>
                  </a:cubicBezTo>
                  <a:cubicBezTo>
                    <a:pt x="227" y="25"/>
                    <a:pt x="225" y="23"/>
                    <a:pt x="225" y="21"/>
                  </a:cubicBezTo>
                  <a:cubicBezTo>
                    <a:pt x="225" y="18"/>
                    <a:pt x="227" y="16"/>
                    <a:pt x="229" y="16"/>
                  </a:cubicBezTo>
                  <a:cubicBezTo>
                    <a:pt x="271" y="16"/>
                    <a:pt x="271" y="16"/>
                    <a:pt x="271" y="16"/>
                  </a:cubicBezTo>
                  <a:cubicBezTo>
                    <a:pt x="274" y="16"/>
                    <a:pt x="275" y="18"/>
                    <a:pt x="275" y="21"/>
                  </a:cubicBezTo>
                  <a:cubicBezTo>
                    <a:pt x="275" y="23"/>
                    <a:pt x="274" y="25"/>
                    <a:pt x="271" y="25"/>
                  </a:cubicBezTo>
                  <a:close/>
                  <a:moveTo>
                    <a:pt x="271" y="25"/>
                  </a:moveTo>
                  <a:cubicBezTo>
                    <a:pt x="271" y="25"/>
                    <a:pt x="271" y="25"/>
                    <a:pt x="271"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黑体" panose="02010609060101010101" charset="-122"/>
                <a:ea typeface="黑体" panose="02010609060101010101" charset="-122"/>
              </a:endParaRPr>
            </a:p>
          </p:txBody>
        </p:sp>
      </p:grpSp>
      <p:sp>
        <p:nvSpPr>
          <p:cNvPr id="8" name="文本框 7"/>
          <p:cNvSpPr txBox="1"/>
          <p:nvPr/>
        </p:nvSpPr>
        <p:spPr>
          <a:xfrm>
            <a:off x="8733155" y="4893310"/>
            <a:ext cx="1994535" cy="975995"/>
          </a:xfrm>
          <a:prstGeom prst="rect">
            <a:avLst/>
          </a:prstGeom>
          <a:noFill/>
        </p:spPr>
        <p:txBody>
          <a:bodyPr wrap="square" rtlCol="0">
            <a:spAutoFit/>
          </a:bodyPr>
          <a:p>
            <a:pPr marL="0" indent="0" algn="ctr">
              <a:lnSpc>
                <a:spcPct val="120000"/>
              </a:lnSpc>
              <a:buNone/>
            </a:pPr>
            <a:r>
              <a:rPr lang="zh-CN" altLang="en-US" sz="1600" dirty="0">
                <a:latin typeface="黑体" panose="02010609060101010101" charset="-122"/>
                <a:ea typeface="黑体" panose="02010609060101010101" charset="-122"/>
                <a:cs typeface="黑体" panose="02010609060101010101" charset="-122"/>
                <a:sym typeface="+mn-ea"/>
              </a:rPr>
              <a:t>三级树形结构</a:t>
            </a:r>
            <a:endParaRPr lang="zh-CN" altLang="en-US" sz="1600" dirty="0">
              <a:latin typeface="黑体" panose="02010609060101010101" charset="-122"/>
              <a:ea typeface="黑体" panose="02010609060101010101" charset="-122"/>
              <a:cs typeface="黑体" panose="02010609060101010101" charset="-122"/>
              <a:sym typeface="+mn-ea"/>
            </a:endParaRPr>
          </a:p>
          <a:p>
            <a:pPr marL="0" indent="0" algn="ctr">
              <a:lnSpc>
                <a:spcPct val="120000"/>
              </a:lnSpc>
              <a:buNone/>
            </a:pPr>
            <a:r>
              <a:rPr lang="zh-CN" altLang="en-US" sz="1600" dirty="0">
                <a:latin typeface="黑体" panose="02010609060101010101" charset="-122"/>
                <a:ea typeface="黑体" panose="02010609060101010101" charset="-122"/>
                <a:cs typeface="黑体" panose="02010609060101010101" charset="-122"/>
                <a:sym typeface="+mn-ea"/>
              </a:rPr>
              <a:t>正则表达式</a:t>
            </a:r>
            <a:endParaRPr lang="zh-CN" altLang="en-US" sz="1600" dirty="0">
              <a:latin typeface="黑体" panose="02010609060101010101" charset="-122"/>
              <a:ea typeface="黑体" panose="02010609060101010101" charset="-122"/>
              <a:cs typeface="黑体" panose="02010609060101010101" charset="-122"/>
            </a:endParaRPr>
          </a:p>
          <a:p>
            <a:pPr marL="0" indent="0" algn="ctr">
              <a:lnSpc>
                <a:spcPct val="120000"/>
              </a:lnSpc>
              <a:buNone/>
            </a:pPr>
            <a:r>
              <a:rPr lang="en-US" altLang="zh-CN" sz="1600" dirty="0">
                <a:latin typeface="黑体" panose="02010609060101010101" charset="-122"/>
                <a:ea typeface="黑体" panose="02010609060101010101" charset="-122"/>
                <a:cs typeface="黑体" panose="02010609060101010101" charset="-122"/>
                <a:sym typeface="+mn-ea"/>
              </a:rPr>
              <a:t>Mysgl</a:t>
            </a:r>
            <a:r>
              <a:rPr lang="zh-CN" altLang="en-US" sz="1600" dirty="0">
                <a:latin typeface="黑体" panose="02010609060101010101" charset="-122"/>
                <a:ea typeface="黑体" panose="02010609060101010101" charset="-122"/>
                <a:cs typeface="黑体" panose="02010609060101010101" charset="-122"/>
                <a:sym typeface="+mn-ea"/>
              </a:rPr>
              <a:t>数据库</a:t>
            </a:r>
            <a:endParaRPr lang="zh-CN" altLang="en-US" sz="1600" dirty="0">
              <a:latin typeface="黑体" panose="02010609060101010101" charset="-122"/>
              <a:ea typeface="黑体" panose="02010609060101010101" charset="-122"/>
              <a:cs typeface="黑体" panose="02010609060101010101" charset="-122"/>
            </a:endParaRPr>
          </a:p>
        </p:txBody>
      </p:sp>
      <p:sp>
        <p:nvSpPr>
          <p:cNvPr id="10" name="文本框 9"/>
          <p:cNvSpPr txBox="1"/>
          <p:nvPr/>
        </p:nvSpPr>
        <p:spPr>
          <a:xfrm>
            <a:off x="8768080" y="2288540"/>
            <a:ext cx="2139315" cy="1419860"/>
          </a:xfrm>
          <a:prstGeom prst="rect">
            <a:avLst/>
          </a:prstGeom>
          <a:noFill/>
        </p:spPr>
        <p:txBody>
          <a:bodyPr wrap="square" rtlCol="0">
            <a:spAutoFit/>
          </a:bodyPr>
          <a:p>
            <a:pPr marL="0" indent="0" algn="ctr">
              <a:lnSpc>
                <a:spcPct val="120000"/>
              </a:lnSpc>
              <a:buNone/>
            </a:pPr>
            <a:r>
              <a:rPr lang="en-US" altLang="zh-CN">
                <a:latin typeface="Times New Roman" panose="02020603050405020304" charset="0"/>
                <a:ea typeface="黑体" panose="02010609060101010101" charset="-122"/>
                <a:cs typeface="Times New Roman" panose="02020603050405020304" charset="0"/>
                <a:sym typeface="+mn-ea"/>
              </a:rPr>
              <a:t>SpringBoot</a:t>
            </a:r>
            <a:endParaRPr lang="en-US" altLang="zh-CN">
              <a:latin typeface="Times New Roman" panose="02020603050405020304" charset="0"/>
              <a:ea typeface="黑体" panose="02010609060101010101" charset="-122"/>
              <a:cs typeface="Times New Roman" panose="02020603050405020304" charset="0"/>
            </a:endParaRPr>
          </a:p>
          <a:p>
            <a:pPr marL="0" indent="0" algn="ctr">
              <a:lnSpc>
                <a:spcPct val="120000"/>
              </a:lnSpc>
              <a:buNone/>
            </a:pPr>
            <a:r>
              <a:rPr lang="en-US" altLang="zh-CN">
                <a:latin typeface="Times New Roman" panose="02020603050405020304" charset="0"/>
                <a:ea typeface="黑体" panose="02010609060101010101" charset="-122"/>
                <a:cs typeface="Times New Roman" panose="02020603050405020304" charset="0"/>
                <a:sym typeface="+mn-ea"/>
              </a:rPr>
              <a:t>MyBatis</a:t>
            </a:r>
            <a:endParaRPr lang="en-US" altLang="zh-CN">
              <a:latin typeface="Times New Roman" panose="02020603050405020304" charset="0"/>
              <a:ea typeface="黑体" panose="02010609060101010101" charset="-122"/>
              <a:cs typeface="Times New Roman" panose="02020603050405020304" charset="0"/>
            </a:endParaRPr>
          </a:p>
          <a:p>
            <a:pPr marL="0" indent="0" algn="ctr">
              <a:lnSpc>
                <a:spcPct val="120000"/>
              </a:lnSpc>
              <a:buNone/>
            </a:pPr>
            <a:r>
              <a:rPr lang="en-US" altLang="zh-CN">
                <a:latin typeface="Times New Roman" panose="02020603050405020304" charset="0"/>
                <a:ea typeface="黑体" panose="02010609060101010101" charset="-122"/>
                <a:cs typeface="Times New Roman" panose="02020603050405020304" charset="0"/>
                <a:sym typeface="+mn-ea"/>
              </a:rPr>
              <a:t>Redis</a:t>
            </a:r>
            <a:endParaRPr lang="en-US" altLang="zh-CN">
              <a:latin typeface="Times New Roman" panose="02020603050405020304" charset="0"/>
              <a:ea typeface="黑体" panose="02010609060101010101" charset="-122"/>
              <a:cs typeface="Times New Roman" panose="02020603050405020304" charset="0"/>
              <a:sym typeface="+mn-ea"/>
            </a:endParaRPr>
          </a:p>
          <a:p>
            <a:pPr marL="0" indent="0" algn="ctr">
              <a:lnSpc>
                <a:spcPct val="120000"/>
              </a:lnSpc>
              <a:buNone/>
            </a:pPr>
            <a:r>
              <a:rPr lang="en-US" altLang="zh-CN">
                <a:latin typeface="Times New Roman" panose="02020603050405020304" charset="0"/>
                <a:cs typeface="Times New Roman" panose="02020603050405020304" charset="0"/>
              </a:rPr>
              <a:t>WebSocket</a:t>
            </a:r>
            <a:endParaRPr lang="en-US" altLang="zh-CN">
              <a:latin typeface="Times New Roman" panose="02020603050405020304" charset="0"/>
              <a:cs typeface="Times New Roman" panose="0202060305040502030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par>
                                <p:cTn id="17" presetID="53" presetClass="entr" presetSubtype="16"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childTnLst>
                          </p:cTn>
                        </p:par>
                        <p:par>
                          <p:cTn id="37" fill="hold">
                            <p:stCondLst>
                              <p:cond delay="1500"/>
                            </p:stCondLst>
                            <p:childTnLst>
                              <p:par>
                                <p:cTn id="38" presetID="49" presetClass="entr" presetSubtype="0" decel="10000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 calcmode="lin" valueType="num">
                                      <p:cBhvr>
                                        <p:cTn id="42" dur="500" fill="hold"/>
                                        <p:tgtEl>
                                          <p:spTgt spid="9"/>
                                        </p:tgtEl>
                                        <p:attrNameLst>
                                          <p:attrName>style.rotation</p:attrName>
                                        </p:attrNameLst>
                                      </p:cBhvr>
                                      <p:tavLst>
                                        <p:tav tm="0">
                                          <p:val>
                                            <p:fltVal val="360"/>
                                          </p:val>
                                        </p:tav>
                                        <p:tav tm="100000">
                                          <p:val>
                                            <p:fltVal val="0"/>
                                          </p:val>
                                        </p:tav>
                                      </p:tavLst>
                                    </p:anim>
                                    <p:animEffect transition="in" filter="fade">
                                      <p:cBhvr>
                                        <p:cTn id="43" dur="500"/>
                                        <p:tgtEl>
                                          <p:spTgt spid="9"/>
                                        </p:tgtEl>
                                      </p:cBhvr>
                                    </p:animEffect>
                                  </p:childTnLst>
                                </p:cTn>
                              </p:par>
                            </p:childTnLst>
                          </p:cTn>
                        </p:par>
                        <p:par>
                          <p:cTn id="44" fill="hold">
                            <p:stCondLst>
                              <p:cond delay="2000"/>
                            </p:stCondLst>
                            <p:childTnLst>
                              <p:par>
                                <p:cTn id="45" presetID="53" presetClass="entr" presetSubtype="16"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animEffect transition="in" filter="fade">
                                      <p:cBhvr>
                                        <p:cTn id="49" dur="500"/>
                                        <p:tgtEl>
                                          <p:spTgt spid="2"/>
                                        </p:tgtEl>
                                      </p:cBhvr>
                                    </p:animEffect>
                                  </p:childTnLst>
                                </p:cTn>
                              </p:par>
                              <p:par>
                                <p:cTn id="50" presetID="53" presetClass="entr" presetSubtype="16"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p:cTn id="52" dur="500" fill="hold"/>
                                        <p:tgtEl>
                                          <p:spTgt spid="3"/>
                                        </p:tgtEl>
                                        <p:attrNameLst>
                                          <p:attrName>ppt_w</p:attrName>
                                        </p:attrNameLst>
                                      </p:cBhvr>
                                      <p:tavLst>
                                        <p:tav tm="0">
                                          <p:val>
                                            <p:fltVal val="0"/>
                                          </p:val>
                                        </p:tav>
                                        <p:tav tm="100000">
                                          <p:val>
                                            <p:strVal val="#ppt_w"/>
                                          </p:val>
                                        </p:tav>
                                      </p:tavLst>
                                    </p:anim>
                                    <p:anim calcmode="lin" valueType="num">
                                      <p:cBhvr>
                                        <p:cTn id="53" dur="500" fill="hold"/>
                                        <p:tgtEl>
                                          <p:spTgt spid="3"/>
                                        </p:tgtEl>
                                        <p:attrNameLst>
                                          <p:attrName>ppt_h</p:attrName>
                                        </p:attrNameLst>
                                      </p:cBhvr>
                                      <p:tavLst>
                                        <p:tav tm="0">
                                          <p:val>
                                            <p:fltVal val="0"/>
                                          </p:val>
                                        </p:tav>
                                        <p:tav tm="100000">
                                          <p:val>
                                            <p:strVal val="#ppt_h"/>
                                          </p:val>
                                        </p:tav>
                                      </p:tavLst>
                                    </p:anim>
                                    <p:animEffect transition="in" filter="fade">
                                      <p:cBhvr>
                                        <p:cTn id="54" dur="500"/>
                                        <p:tgtEl>
                                          <p:spTgt spid="3"/>
                                        </p:tgtEl>
                                      </p:cBhvr>
                                    </p:animEffect>
                                  </p:childTnLst>
                                </p:cTn>
                              </p:par>
                              <p:par>
                                <p:cTn id="55" presetID="53" presetClass="entr" presetSubtype="16"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fltVal val="0"/>
                                          </p:val>
                                        </p:tav>
                                        <p:tav tm="100000">
                                          <p:val>
                                            <p:strVal val="#ppt_w"/>
                                          </p:val>
                                        </p:tav>
                                      </p:tavLst>
                                    </p:anim>
                                    <p:anim calcmode="lin" valueType="num">
                                      <p:cBhvr>
                                        <p:cTn id="58" dur="500" fill="hold"/>
                                        <p:tgtEl>
                                          <p:spTgt spid="6"/>
                                        </p:tgtEl>
                                        <p:attrNameLst>
                                          <p:attrName>ppt_h</p:attrName>
                                        </p:attrNameLst>
                                      </p:cBhvr>
                                      <p:tavLst>
                                        <p:tav tm="0">
                                          <p:val>
                                            <p:fltVal val="0"/>
                                          </p:val>
                                        </p:tav>
                                        <p:tav tm="100000">
                                          <p:val>
                                            <p:strVal val="#ppt_h"/>
                                          </p:val>
                                        </p:tav>
                                      </p:tavLst>
                                    </p:anim>
                                    <p:animEffect transition="in" filter="fade">
                                      <p:cBhvr>
                                        <p:cTn id="59" dur="500"/>
                                        <p:tgtEl>
                                          <p:spTgt spid="6"/>
                                        </p:tgtEl>
                                      </p:cBhvr>
                                    </p:animEffect>
                                  </p:childTnLst>
                                </p:cTn>
                              </p:par>
                              <p:par>
                                <p:cTn id="60" presetID="53" presetClass="entr" presetSubtype="16" fill="hold" nodeType="with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p:cTn id="62" dur="500" fill="hold"/>
                                        <p:tgtEl>
                                          <p:spTgt spid="4"/>
                                        </p:tgtEl>
                                        <p:attrNameLst>
                                          <p:attrName>ppt_w</p:attrName>
                                        </p:attrNameLst>
                                      </p:cBhvr>
                                      <p:tavLst>
                                        <p:tav tm="0">
                                          <p:val>
                                            <p:fltVal val="0"/>
                                          </p:val>
                                        </p:tav>
                                        <p:tav tm="100000">
                                          <p:val>
                                            <p:strVal val="#ppt_w"/>
                                          </p:val>
                                        </p:tav>
                                      </p:tavLst>
                                    </p:anim>
                                    <p:anim calcmode="lin" valueType="num">
                                      <p:cBhvr>
                                        <p:cTn id="63" dur="500" fill="hold"/>
                                        <p:tgtEl>
                                          <p:spTgt spid="4"/>
                                        </p:tgtEl>
                                        <p:attrNameLst>
                                          <p:attrName>ppt_h</p:attrName>
                                        </p:attrNameLst>
                                      </p:cBhvr>
                                      <p:tavLst>
                                        <p:tav tm="0">
                                          <p:val>
                                            <p:fltVal val="0"/>
                                          </p:val>
                                        </p:tav>
                                        <p:tav tm="100000">
                                          <p:val>
                                            <p:strVal val="#ppt_h"/>
                                          </p:val>
                                        </p:tav>
                                      </p:tavLst>
                                    </p:anim>
                                    <p:animEffect transition="in" filter="fade">
                                      <p:cBhvr>
                                        <p:cTn id="64" dur="500"/>
                                        <p:tgtEl>
                                          <p:spTgt spid="4"/>
                                        </p:tgtEl>
                                      </p:cBhvr>
                                    </p:animEffect>
                                  </p:childTnLst>
                                </p:cTn>
                              </p:par>
                            </p:childTnLst>
                          </p:cTn>
                        </p:par>
                        <p:par>
                          <p:cTn id="65" fill="hold">
                            <p:stCondLst>
                              <p:cond delay="2500"/>
                            </p:stCondLst>
                            <p:childTnLst>
                              <p:par>
                                <p:cTn id="66" presetID="17" presetClass="entr" presetSubtype="8" fill="hold" nodeType="after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p:cTn id="68" dur="500" fill="hold"/>
                                        <p:tgtEl>
                                          <p:spTgt spid="43"/>
                                        </p:tgtEl>
                                        <p:attrNameLst>
                                          <p:attrName>ppt_x</p:attrName>
                                        </p:attrNameLst>
                                      </p:cBhvr>
                                      <p:tavLst>
                                        <p:tav tm="0">
                                          <p:val>
                                            <p:strVal val="#ppt_x-#ppt_w/2"/>
                                          </p:val>
                                        </p:tav>
                                        <p:tav tm="100000">
                                          <p:val>
                                            <p:strVal val="#ppt_x"/>
                                          </p:val>
                                        </p:tav>
                                      </p:tavLst>
                                    </p:anim>
                                    <p:anim calcmode="lin" valueType="num">
                                      <p:cBhvr>
                                        <p:cTn id="69" dur="500" fill="hold"/>
                                        <p:tgtEl>
                                          <p:spTgt spid="43"/>
                                        </p:tgtEl>
                                        <p:attrNameLst>
                                          <p:attrName>ppt_y</p:attrName>
                                        </p:attrNameLst>
                                      </p:cBhvr>
                                      <p:tavLst>
                                        <p:tav tm="0">
                                          <p:val>
                                            <p:strVal val="#ppt_y"/>
                                          </p:val>
                                        </p:tav>
                                        <p:tav tm="100000">
                                          <p:val>
                                            <p:strVal val="#ppt_y"/>
                                          </p:val>
                                        </p:tav>
                                      </p:tavLst>
                                    </p:anim>
                                    <p:anim calcmode="lin" valueType="num">
                                      <p:cBhvr>
                                        <p:cTn id="70" dur="500" fill="hold"/>
                                        <p:tgtEl>
                                          <p:spTgt spid="43"/>
                                        </p:tgtEl>
                                        <p:attrNameLst>
                                          <p:attrName>ppt_w</p:attrName>
                                        </p:attrNameLst>
                                      </p:cBhvr>
                                      <p:tavLst>
                                        <p:tav tm="0">
                                          <p:val>
                                            <p:fltVal val="0"/>
                                          </p:val>
                                        </p:tav>
                                        <p:tav tm="100000">
                                          <p:val>
                                            <p:strVal val="#ppt_w"/>
                                          </p:val>
                                        </p:tav>
                                      </p:tavLst>
                                    </p:anim>
                                    <p:anim calcmode="lin" valueType="num">
                                      <p:cBhvr>
                                        <p:cTn id="71" dur="500" fill="hold"/>
                                        <p:tgtEl>
                                          <p:spTgt spid="43"/>
                                        </p:tgtEl>
                                        <p:attrNameLst>
                                          <p:attrName>ppt_h</p:attrName>
                                        </p:attrNameLst>
                                      </p:cBhvr>
                                      <p:tavLst>
                                        <p:tav tm="0">
                                          <p:val>
                                            <p:strVal val="#ppt_h"/>
                                          </p:val>
                                        </p:tav>
                                        <p:tav tm="100000">
                                          <p:val>
                                            <p:strVal val="#ppt_h"/>
                                          </p:val>
                                        </p:tav>
                                      </p:tavLst>
                                    </p:anim>
                                  </p:childTnLst>
                                </p:cTn>
                              </p:par>
                              <p:par>
                                <p:cTn id="72" presetID="17" presetClass="entr" presetSubtype="8"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p:cTn id="74" dur="500" fill="hold"/>
                                        <p:tgtEl>
                                          <p:spTgt spid="47"/>
                                        </p:tgtEl>
                                        <p:attrNameLst>
                                          <p:attrName>ppt_x</p:attrName>
                                        </p:attrNameLst>
                                      </p:cBhvr>
                                      <p:tavLst>
                                        <p:tav tm="0">
                                          <p:val>
                                            <p:strVal val="#ppt_x-#ppt_w/2"/>
                                          </p:val>
                                        </p:tav>
                                        <p:tav tm="100000">
                                          <p:val>
                                            <p:strVal val="#ppt_x"/>
                                          </p:val>
                                        </p:tav>
                                      </p:tavLst>
                                    </p:anim>
                                    <p:anim calcmode="lin" valueType="num">
                                      <p:cBhvr>
                                        <p:cTn id="75" dur="500" fill="hold"/>
                                        <p:tgtEl>
                                          <p:spTgt spid="47"/>
                                        </p:tgtEl>
                                        <p:attrNameLst>
                                          <p:attrName>ppt_y</p:attrName>
                                        </p:attrNameLst>
                                      </p:cBhvr>
                                      <p:tavLst>
                                        <p:tav tm="0">
                                          <p:val>
                                            <p:strVal val="#ppt_y"/>
                                          </p:val>
                                        </p:tav>
                                        <p:tav tm="100000">
                                          <p:val>
                                            <p:strVal val="#ppt_y"/>
                                          </p:val>
                                        </p:tav>
                                      </p:tavLst>
                                    </p:anim>
                                    <p:anim calcmode="lin" valueType="num">
                                      <p:cBhvr>
                                        <p:cTn id="76" dur="500" fill="hold"/>
                                        <p:tgtEl>
                                          <p:spTgt spid="47"/>
                                        </p:tgtEl>
                                        <p:attrNameLst>
                                          <p:attrName>ppt_w</p:attrName>
                                        </p:attrNameLst>
                                      </p:cBhvr>
                                      <p:tavLst>
                                        <p:tav tm="0">
                                          <p:val>
                                            <p:fltVal val="0"/>
                                          </p:val>
                                        </p:tav>
                                        <p:tav tm="100000">
                                          <p:val>
                                            <p:strVal val="#ppt_w"/>
                                          </p:val>
                                        </p:tav>
                                      </p:tavLst>
                                    </p:anim>
                                    <p:anim calcmode="lin" valueType="num">
                                      <p:cBhvr>
                                        <p:cTn id="77" dur="500" fill="hold"/>
                                        <p:tgtEl>
                                          <p:spTgt spid="47"/>
                                        </p:tgtEl>
                                        <p:attrNameLst>
                                          <p:attrName>ppt_h</p:attrName>
                                        </p:attrNameLst>
                                      </p:cBhvr>
                                      <p:tavLst>
                                        <p:tav tm="0">
                                          <p:val>
                                            <p:strVal val="#ppt_h"/>
                                          </p:val>
                                        </p:tav>
                                        <p:tav tm="100000">
                                          <p:val>
                                            <p:strVal val="#ppt_h"/>
                                          </p:val>
                                        </p:tav>
                                      </p:tavLst>
                                    </p:anim>
                                  </p:childTnLst>
                                </p:cTn>
                              </p:par>
                              <p:par>
                                <p:cTn id="78" presetID="17" presetClass="entr" presetSubtype="2" fill="hold" nodeType="with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ppt_x</p:attrName>
                                        </p:attrNameLst>
                                      </p:cBhvr>
                                      <p:tavLst>
                                        <p:tav tm="0">
                                          <p:val>
                                            <p:strVal val="#ppt_x+#ppt_w/2"/>
                                          </p:val>
                                        </p:tav>
                                        <p:tav tm="100000">
                                          <p:val>
                                            <p:strVal val="#ppt_x"/>
                                          </p:val>
                                        </p:tav>
                                      </p:tavLst>
                                    </p:anim>
                                    <p:anim calcmode="lin" valueType="num">
                                      <p:cBhvr>
                                        <p:cTn id="81" dur="500" fill="hold"/>
                                        <p:tgtEl>
                                          <p:spTgt spid="46"/>
                                        </p:tgtEl>
                                        <p:attrNameLst>
                                          <p:attrName>ppt_y</p:attrName>
                                        </p:attrNameLst>
                                      </p:cBhvr>
                                      <p:tavLst>
                                        <p:tav tm="0">
                                          <p:val>
                                            <p:strVal val="#ppt_y"/>
                                          </p:val>
                                        </p:tav>
                                        <p:tav tm="100000">
                                          <p:val>
                                            <p:strVal val="#ppt_y"/>
                                          </p:val>
                                        </p:tav>
                                      </p:tavLst>
                                    </p:anim>
                                    <p:anim calcmode="lin" valueType="num">
                                      <p:cBhvr>
                                        <p:cTn id="82" dur="500" fill="hold"/>
                                        <p:tgtEl>
                                          <p:spTgt spid="46"/>
                                        </p:tgtEl>
                                        <p:attrNameLst>
                                          <p:attrName>ppt_w</p:attrName>
                                        </p:attrNameLst>
                                      </p:cBhvr>
                                      <p:tavLst>
                                        <p:tav tm="0">
                                          <p:val>
                                            <p:fltVal val="0"/>
                                          </p:val>
                                        </p:tav>
                                        <p:tav tm="100000">
                                          <p:val>
                                            <p:strVal val="#ppt_w"/>
                                          </p:val>
                                        </p:tav>
                                      </p:tavLst>
                                    </p:anim>
                                    <p:anim calcmode="lin" valueType="num">
                                      <p:cBhvr>
                                        <p:cTn id="83" dur="500" fill="hold"/>
                                        <p:tgtEl>
                                          <p:spTgt spid="46"/>
                                        </p:tgtEl>
                                        <p:attrNameLst>
                                          <p:attrName>ppt_h</p:attrName>
                                        </p:attrNameLst>
                                      </p:cBhvr>
                                      <p:tavLst>
                                        <p:tav tm="0">
                                          <p:val>
                                            <p:strVal val="#ppt_h"/>
                                          </p:val>
                                        </p:tav>
                                        <p:tav tm="100000">
                                          <p:val>
                                            <p:strVal val="#ppt_h"/>
                                          </p:val>
                                        </p:tav>
                                      </p:tavLst>
                                    </p:anim>
                                  </p:childTnLst>
                                </p:cTn>
                              </p:par>
                              <p:par>
                                <p:cTn id="84" presetID="17" presetClass="entr" presetSubtype="2" fill="hold" nodeType="withEffect">
                                  <p:stCondLst>
                                    <p:cond delay="0"/>
                                  </p:stCondLst>
                                  <p:childTnLst>
                                    <p:set>
                                      <p:cBhvr>
                                        <p:cTn id="85" dur="1" fill="hold">
                                          <p:stCondLst>
                                            <p:cond delay="0"/>
                                          </p:stCondLst>
                                        </p:cTn>
                                        <p:tgtEl>
                                          <p:spTgt spid="44"/>
                                        </p:tgtEl>
                                        <p:attrNameLst>
                                          <p:attrName>style.visibility</p:attrName>
                                        </p:attrNameLst>
                                      </p:cBhvr>
                                      <p:to>
                                        <p:strVal val="visible"/>
                                      </p:to>
                                    </p:set>
                                    <p:anim calcmode="lin" valueType="num">
                                      <p:cBhvr>
                                        <p:cTn id="86" dur="500" fill="hold"/>
                                        <p:tgtEl>
                                          <p:spTgt spid="44"/>
                                        </p:tgtEl>
                                        <p:attrNameLst>
                                          <p:attrName>ppt_x</p:attrName>
                                        </p:attrNameLst>
                                      </p:cBhvr>
                                      <p:tavLst>
                                        <p:tav tm="0">
                                          <p:val>
                                            <p:strVal val="#ppt_x+#ppt_w/2"/>
                                          </p:val>
                                        </p:tav>
                                        <p:tav tm="100000">
                                          <p:val>
                                            <p:strVal val="#ppt_x"/>
                                          </p:val>
                                        </p:tav>
                                      </p:tavLst>
                                    </p:anim>
                                    <p:anim calcmode="lin" valueType="num">
                                      <p:cBhvr>
                                        <p:cTn id="87" dur="500" fill="hold"/>
                                        <p:tgtEl>
                                          <p:spTgt spid="44"/>
                                        </p:tgtEl>
                                        <p:attrNameLst>
                                          <p:attrName>ppt_y</p:attrName>
                                        </p:attrNameLst>
                                      </p:cBhvr>
                                      <p:tavLst>
                                        <p:tav tm="0">
                                          <p:val>
                                            <p:strVal val="#ppt_y"/>
                                          </p:val>
                                        </p:tav>
                                        <p:tav tm="100000">
                                          <p:val>
                                            <p:strVal val="#ppt_y"/>
                                          </p:val>
                                        </p:tav>
                                      </p:tavLst>
                                    </p:anim>
                                    <p:anim calcmode="lin" valueType="num">
                                      <p:cBhvr>
                                        <p:cTn id="88" dur="500" fill="hold"/>
                                        <p:tgtEl>
                                          <p:spTgt spid="44"/>
                                        </p:tgtEl>
                                        <p:attrNameLst>
                                          <p:attrName>ppt_w</p:attrName>
                                        </p:attrNameLst>
                                      </p:cBhvr>
                                      <p:tavLst>
                                        <p:tav tm="0">
                                          <p:val>
                                            <p:fltVal val="0"/>
                                          </p:val>
                                        </p:tav>
                                        <p:tav tm="100000">
                                          <p:val>
                                            <p:strVal val="#ppt_w"/>
                                          </p:val>
                                        </p:tav>
                                      </p:tavLst>
                                    </p:anim>
                                    <p:anim calcmode="lin" valueType="num">
                                      <p:cBhvr>
                                        <p:cTn id="89" dur="500" fill="hold"/>
                                        <p:tgtEl>
                                          <p:spTgt spid="44"/>
                                        </p:tgtEl>
                                        <p:attrNameLst>
                                          <p:attrName>ppt_h</p:attrName>
                                        </p:attrNameLst>
                                      </p:cBhvr>
                                      <p:tavLst>
                                        <p:tav tm="0">
                                          <p:val>
                                            <p:strVal val="#ppt_h"/>
                                          </p:val>
                                        </p:tav>
                                        <p:tav tm="100000">
                                          <p:val>
                                            <p:strVal val="#ppt_h"/>
                                          </p:val>
                                        </p:tav>
                                      </p:tavLst>
                                    </p:anim>
                                  </p:childTnLst>
                                </p:cTn>
                              </p:par>
                            </p:childTnLst>
                          </p:cTn>
                        </p:par>
                        <p:par>
                          <p:cTn id="90" fill="hold">
                            <p:stCondLst>
                              <p:cond delay="3000"/>
                            </p:stCondLst>
                            <p:childTnLst>
                              <p:par>
                                <p:cTn id="91" presetID="53" presetClass="entr" presetSubtype="16" fill="hold" nodeType="after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p:cTn id="93" dur="500" fill="hold"/>
                                        <p:tgtEl>
                                          <p:spTgt spid="41"/>
                                        </p:tgtEl>
                                        <p:attrNameLst>
                                          <p:attrName>ppt_w</p:attrName>
                                        </p:attrNameLst>
                                      </p:cBhvr>
                                      <p:tavLst>
                                        <p:tav tm="0">
                                          <p:val>
                                            <p:fltVal val="0"/>
                                          </p:val>
                                        </p:tav>
                                        <p:tav tm="100000">
                                          <p:val>
                                            <p:strVal val="#ppt_w"/>
                                          </p:val>
                                        </p:tav>
                                      </p:tavLst>
                                    </p:anim>
                                    <p:anim calcmode="lin" valueType="num">
                                      <p:cBhvr>
                                        <p:cTn id="94" dur="500" fill="hold"/>
                                        <p:tgtEl>
                                          <p:spTgt spid="41"/>
                                        </p:tgtEl>
                                        <p:attrNameLst>
                                          <p:attrName>ppt_h</p:attrName>
                                        </p:attrNameLst>
                                      </p:cBhvr>
                                      <p:tavLst>
                                        <p:tav tm="0">
                                          <p:val>
                                            <p:fltVal val="0"/>
                                          </p:val>
                                        </p:tav>
                                        <p:tav tm="100000">
                                          <p:val>
                                            <p:strVal val="#ppt_h"/>
                                          </p:val>
                                        </p:tav>
                                      </p:tavLst>
                                    </p:anim>
                                    <p:animEffect transition="in" filter="fade">
                                      <p:cBhvr>
                                        <p:cTn id="95" dur="500"/>
                                        <p:tgtEl>
                                          <p:spTgt spid="41"/>
                                        </p:tgtEl>
                                      </p:cBhvr>
                                    </p:animEffect>
                                  </p:childTnLst>
                                </p:cTn>
                              </p:par>
                              <p:par>
                                <p:cTn id="96" presetID="53" presetClass="entr" presetSubtype="16" fill="hold" nodeType="withEffect">
                                  <p:stCondLst>
                                    <p:cond delay="0"/>
                                  </p:stCondLst>
                                  <p:childTnLst>
                                    <p:set>
                                      <p:cBhvr>
                                        <p:cTn id="97" dur="1" fill="hold">
                                          <p:stCondLst>
                                            <p:cond delay="0"/>
                                          </p:stCondLst>
                                        </p:cTn>
                                        <p:tgtEl>
                                          <p:spTgt spid="48"/>
                                        </p:tgtEl>
                                        <p:attrNameLst>
                                          <p:attrName>style.visibility</p:attrName>
                                        </p:attrNameLst>
                                      </p:cBhvr>
                                      <p:to>
                                        <p:strVal val="visible"/>
                                      </p:to>
                                    </p:set>
                                    <p:anim calcmode="lin" valueType="num">
                                      <p:cBhvr>
                                        <p:cTn id="98" dur="500" fill="hold"/>
                                        <p:tgtEl>
                                          <p:spTgt spid="48"/>
                                        </p:tgtEl>
                                        <p:attrNameLst>
                                          <p:attrName>ppt_w</p:attrName>
                                        </p:attrNameLst>
                                      </p:cBhvr>
                                      <p:tavLst>
                                        <p:tav tm="0">
                                          <p:val>
                                            <p:fltVal val="0"/>
                                          </p:val>
                                        </p:tav>
                                        <p:tav tm="100000">
                                          <p:val>
                                            <p:strVal val="#ppt_w"/>
                                          </p:val>
                                        </p:tav>
                                      </p:tavLst>
                                    </p:anim>
                                    <p:anim calcmode="lin" valueType="num">
                                      <p:cBhvr>
                                        <p:cTn id="99" dur="500" fill="hold"/>
                                        <p:tgtEl>
                                          <p:spTgt spid="48"/>
                                        </p:tgtEl>
                                        <p:attrNameLst>
                                          <p:attrName>ppt_h</p:attrName>
                                        </p:attrNameLst>
                                      </p:cBhvr>
                                      <p:tavLst>
                                        <p:tav tm="0">
                                          <p:val>
                                            <p:fltVal val="0"/>
                                          </p:val>
                                        </p:tav>
                                        <p:tav tm="100000">
                                          <p:val>
                                            <p:strVal val="#ppt_h"/>
                                          </p:val>
                                        </p:tav>
                                      </p:tavLst>
                                    </p:anim>
                                    <p:animEffect transition="in" filter="fade">
                                      <p:cBhvr>
                                        <p:cTn id="100" dur="500"/>
                                        <p:tgtEl>
                                          <p:spTgt spid="48"/>
                                        </p:tgtEl>
                                      </p:cBhvr>
                                    </p:animEffect>
                                  </p:childTnLst>
                                </p:cTn>
                              </p:par>
                              <p:par>
                                <p:cTn id="101" presetID="53" presetClass="entr" presetSubtype="16" fill="hold" nodeType="with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p:cTn id="103" dur="500" fill="hold"/>
                                        <p:tgtEl>
                                          <p:spTgt spid="42"/>
                                        </p:tgtEl>
                                        <p:attrNameLst>
                                          <p:attrName>ppt_w</p:attrName>
                                        </p:attrNameLst>
                                      </p:cBhvr>
                                      <p:tavLst>
                                        <p:tav tm="0">
                                          <p:val>
                                            <p:fltVal val="0"/>
                                          </p:val>
                                        </p:tav>
                                        <p:tav tm="100000">
                                          <p:val>
                                            <p:strVal val="#ppt_w"/>
                                          </p:val>
                                        </p:tav>
                                      </p:tavLst>
                                    </p:anim>
                                    <p:anim calcmode="lin" valueType="num">
                                      <p:cBhvr>
                                        <p:cTn id="104" dur="500" fill="hold"/>
                                        <p:tgtEl>
                                          <p:spTgt spid="42"/>
                                        </p:tgtEl>
                                        <p:attrNameLst>
                                          <p:attrName>ppt_h</p:attrName>
                                        </p:attrNameLst>
                                      </p:cBhvr>
                                      <p:tavLst>
                                        <p:tav tm="0">
                                          <p:val>
                                            <p:fltVal val="0"/>
                                          </p:val>
                                        </p:tav>
                                        <p:tav tm="100000">
                                          <p:val>
                                            <p:strVal val="#ppt_h"/>
                                          </p:val>
                                        </p:tav>
                                      </p:tavLst>
                                    </p:anim>
                                    <p:animEffect transition="in" filter="fade">
                                      <p:cBhvr>
                                        <p:cTn id="105" dur="500"/>
                                        <p:tgtEl>
                                          <p:spTgt spid="42"/>
                                        </p:tgtEl>
                                      </p:cBhvr>
                                    </p:animEffect>
                                  </p:childTnLst>
                                </p:cTn>
                              </p:par>
                              <p:par>
                                <p:cTn id="106" presetID="53" presetClass="entr" presetSubtype="16" fill="hold" nodeType="withEffect">
                                  <p:stCondLst>
                                    <p:cond delay="0"/>
                                  </p:stCondLst>
                                  <p:childTnLst>
                                    <p:set>
                                      <p:cBhvr>
                                        <p:cTn id="107" dur="1" fill="hold">
                                          <p:stCondLst>
                                            <p:cond delay="0"/>
                                          </p:stCondLst>
                                        </p:cTn>
                                        <p:tgtEl>
                                          <p:spTgt spid="45"/>
                                        </p:tgtEl>
                                        <p:attrNameLst>
                                          <p:attrName>style.visibility</p:attrName>
                                        </p:attrNameLst>
                                      </p:cBhvr>
                                      <p:to>
                                        <p:strVal val="visible"/>
                                      </p:to>
                                    </p:set>
                                    <p:anim calcmode="lin" valueType="num">
                                      <p:cBhvr>
                                        <p:cTn id="108" dur="500" fill="hold"/>
                                        <p:tgtEl>
                                          <p:spTgt spid="45"/>
                                        </p:tgtEl>
                                        <p:attrNameLst>
                                          <p:attrName>ppt_w</p:attrName>
                                        </p:attrNameLst>
                                      </p:cBhvr>
                                      <p:tavLst>
                                        <p:tav tm="0">
                                          <p:val>
                                            <p:fltVal val="0"/>
                                          </p:val>
                                        </p:tav>
                                        <p:tav tm="100000">
                                          <p:val>
                                            <p:strVal val="#ppt_w"/>
                                          </p:val>
                                        </p:tav>
                                      </p:tavLst>
                                    </p:anim>
                                    <p:anim calcmode="lin" valueType="num">
                                      <p:cBhvr>
                                        <p:cTn id="109" dur="500" fill="hold"/>
                                        <p:tgtEl>
                                          <p:spTgt spid="45"/>
                                        </p:tgtEl>
                                        <p:attrNameLst>
                                          <p:attrName>ppt_h</p:attrName>
                                        </p:attrNameLst>
                                      </p:cBhvr>
                                      <p:tavLst>
                                        <p:tav tm="0">
                                          <p:val>
                                            <p:fltVal val="0"/>
                                          </p:val>
                                        </p:tav>
                                        <p:tav tm="100000">
                                          <p:val>
                                            <p:strVal val="#ppt_h"/>
                                          </p:val>
                                        </p:tav>
                                      </p:tavLst>
                                    </p:anim>
                                    <p:animEffect transition="in" filter="fade">
                                      <p:cBhvr>
                                        <p:cTn id="110" dur="500"/>
                                        <p:tgtEl>
                                          <p:spTgt spid="45"/>
                                        </p:tgtEl>
                                      </p:cBhvr>
                                    </p:animEffect>
                                  </p:childTnLst>
                                </p:cTn>
                              </p:par>
                            </p:childTnLst>
                          </p:cTn>
                        </p:par>
                        <p:par>
                          <p:cTn id="111" fill="hold">
                            <p:stCondLst>
                              <p:cond delay="3500"/>
                            </p:stCondLst>
                            <p:childTnLst>
                              <p:par>
                                <p:cTn id="112" presetID="42" presetClass="entr" presetSubtype="0" fill="hold" grpId="0" nodeType="afterEffect">
                                  <p:stCondLst>
                                    <p:cond delay="0"/>
                                  </p:stCondLst>
                                  <p:childTnLst>
                                    <p:set>
                                      <p:cBhvr>
                                        <p:cTn id="113" dur="1" fill="hold">
                                          <p:stCondLst>
                                            <p:cond delay="0"/>
                                          </p:stCondLst>
                                        </p:cTn>
                                        <p:tgtEl>
                                          <p:spTgt spid="13"/>
                                        </p:tgtEl>
                                        <p:attrNameLst>
                                          <p:attrName>style.visibility</p:attrName>
                                        </p:attrNameLst>
                                      </p:cBhvr>
                                      <p:to>
                                        <p:strVal val="visible"/>
                                      </p:to>
                                    </p:set>
                                    <p:animEffect transition="in" filter="fade">
                                      <p:cBhvr>
                                        <p:cTn id="114" dur="500"/>
                                        <p:tgtEl>
                                          <p:spTgt spid="13"/>
                                        </p:tgtEl>
                                      </p:cBhvr>
                                    </p:animEffect>
                                    <p:anim calcmode="lin" valueType="num">
                                      <p:cBhvr>
                                        <p:cTn id="115" dur="500" fill="hold"/>
                                        <p:tgtEl>
                                          <p:spTgt spid="13"/>
                                        </p:tgtEl>
                                        <p:attrNameLst>
                                          <p:attrName>ppt_x</p:attrName>
                                        </p:attrNameLst>
                                      </p:cBhvr>
                                      <p:tavLst>
                                        <p:tav tm="0">
                                          <p:val>
                                            <p:strVal val="#ppt_x"/>
                                          </p:val>
                                        </p:tav>
                                        <p:tav tm="100000">
                                          <p:val>
                                            <p:strVal val="#ppt_x"/>
                                          </p:val>
                                        </p:tav>
                                      </p:tavLst>
                                    </p:anim>
                                    <p:anim calcmode="lin" valueType="num">
                                      <p:cBhvr>
                                        <p:cTn id="116" dur="500" fill="hold"/>
                                        <p:tgtEl>
                                          <p:spTgt spid="13"/>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fade">
                                      <p:cBhvr>
                                        <p:cTn id="119" dur="500"/>
                                        <p:tgtEl>
                                          <p:spTgt spid="36"/>
                                        </p:tgtEl>
                                      </p:cBhvr>
                                    </p:animEffect>
                                    <p:anim calcmode="lin" valueType="num">
                                      <p:cBhvr>
                                        <p:cTn id="120" dur="500" fill="hold"/>
                                        <p:tgtEl>
                                          <p:spTgt spid="36"/>
                                        </p:tgtEl>
                                        <p:attrNameLst>
                                          <p:attrName>ppt_x</p:attrName>
                                        </p:attrNameLst>
                                      </p:cBhvr>
                                      <p:tavLst>
                                        <p:tav tm="0">
                                          <p:val>
                                            <p:strVal val="#ppt_x"/>
                                          </p:val>
                                        </p:tav>
                                        <p:tav tm="100000">
                                          <p:val>
                                            <p:strVal val="#ppt_x"/>
                                          </p:val>
                                        </p:tav>
                                      </p:tavLst>
                                    </p:anim>
                                    <p:anim calcmode="lin" valueType="num">
                                      <p:cBhvr>
                                        <p:cTn id="121" dur="500" fill="hold"/>
                                        <p:tgtEl>
                                          <p:spTgt spid="36"/>
                                        </p:tgtEl>
                                        <p:attrNameLst>
                                          <p:attrName>ppt_y</p:attrName>
                                        </p:attrNameLst>
                                      </p:cBhvr>
                                      <p:tavLst>
                                        <p:tav tm="0">
                                          <p:val>
                                            <p:strVal val="#ppt_y+.1"/>
                                          </p:val>
                                        </p:tav>
                                        <p:tav tm="100000">
                                          <p:val>
                                            <p:strVal val="#ppt_y"/>
                                          </p:val>
                                        </p:tav>
                                      </p:tavLst>
                                    </p:anim>
                                  </p:childTnLst>
                                </p:cTn>
                              </p:par>
                              <p:par>
                                <p:cTn id="122" presetID="47"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fade">
                                      <p:cBhvr>
                                        <p:cTn id="124" dur="500"/>
                                        <p:tgtEl>
                                          <p:spTgt spid="35"/>
                                        </p:tgtEl>
                                      </p:cBhvr>
                                    </p:animEffect>
                                    <p:anim calcmode="lin" valueType="num">
                                      <p:cBhvr>
                                        <p:cTn id="125" dur="500" fill="hold"/>
                                        <p:tgtEl>
                                          <p:spTgt spid="35"/>
                                        </p:tgtEl>
                                        <p:attrNameLst>
                                          <p:attrName>ppt_x</p:attrName>
                                        </p:attrNameLst>
                                      </p:cBhvr>
                                      <p:tavLst>
                                        <p:tav tm="0">
                                          <p:val>
                                            <p:strVal val="#ppt_x"/>
                                          </p:val>
                                        </p:tav>
                                        <p:tav tm="100000">
                                          <p:val>
                                            <p:strVal val="#ppt_x"/>
                                          </p:val>
                                        </p:tav>
                                      </p:tavLst>
                                    </p:anim>
                                    <p:anim calcmode="lin" valueType="num">
                                      <p:cBhvr>
                                        <p:cTn id="126" dur="500" fill="hold"/>
                                        <p:tgtEl>
                                          <p:spTgt spid="35"/>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fade">
                                      <p:cBhvr>
                                        <p:cTn id="129" dur="500"/>
                                        <p:tgtEl>
                                          <p:spTgt spid="38"/>
                                        </p:tgtEl>
                                      </p:cBhvr>
                                    </p:animEffect>
                                    <p:anim calcmode="lin" valueType="num">
                                      <p:cBhvr>
                                        <p:cTn id="130" dur="500" fill="hold"/>
                                        <p:tgtEl>
                                          <p:spTgt spid="38"/>
                                        </p:tgtEl>
                                        <p:attrNameLst>
                                          <p:attrName>ppt_x</p:attrName>
                                        </p:attrNameLst>
                                      </p:cBhvr>
                                      <p:tavLst>
                                        <p:tav tm="0">
                                          <p:val>
                                            <p:strVal val="#ppt_x"/>
                                          </p:val>
                                        </p:tav>
                                        <p:tav tm="100000">
                                          <p:val>
                                            <p:strVal val="#ppt_x"/>
                                          </p:val>
                                        </p:tav>
                                      </p:tavLst>
                                    </p:anim>
                                    <p:anim calcmode="lin" valueType="num">
                                      <p:cBhvr>
                                        <p:cTn id="131" dur="500" fill="hold"/>
                                        <p:tgtEl>
                                          <p:spTgt spid="38"/>
                                        </p:tgtEl>
                                        <p:attrNameLst>
                                          <p:attrName>ppt_y</p:attrName>
                                        </p:attrNameLst>
                                      </p:cBhvr>
                                      <p:tavLst>
                                        <p:tav tm="0">
                                          <p:val>
                                            <p:strVal val="#ppt_y+.1"/>
                                          </p:val>
                                        </p:tav>
                                        <p:tav tm="100000">
                                          <p:val>
                                            <p:strVal val="#ppt_y"/>
                                          </p:val>
                                        </p:tav>
                                      </p:tavLst>
                                    </p:anim>
                                  </p:childTnLst>
                                </p:cTn>
                              </p:par>
                              <p:par>
                                <p:cTn id="132" presetID="47" presetClass="entr" presetSubtype="0" fill="hold" grpId="0" nodeType="withEffect">
                                  <p:stCondLst>
                                    <p:cond delay="0"/>
                                  </p:stCondLst>
                                  <p:childTnLst>
                                    <p:set>
                                      <p:cBhvr>
                                        <p:cTn id="133" dur="1" fill="hold">
                                          <p:stCondLst>
                                            <p:cond delay="0"/>
                                          </p:stCondLst>
                                        </p:cTn>
                                        <p:tgtEl>
                                          <p:spTgt spid="37"/>
                                        </p:tgtEl>
                                        <p:attrNameLst>
                                          <p:attrName>style.visibility</p:attrName>
                                        </p:attrNameLst>
                                      </p:cBhvr>
                                      <p:to>
                                        <p:strVal val="visible"/>
                                      </p:to>
                                    </p:set>
                                    <p:animEffect transition="in" filter="fade">
                                      <p:cBhvr>
                                        <p:cTn id="134" dur="500"/>
                                        <p:tgtEl>
                                          <p:spTgt spid="37"/>
                                        </p:tgtEl>
                                      </p:cBhvr>
                                    </p:animEffect>
                                    <p:anim calcmode="lin" valueType="num">
                                      <p:cBhvr>
                                        <p:cTn id="135" dur="500" fill="hold"/>
                                        <p:tgtEl>
                                          <p:spTgt spid="37"/>
                                        </p:tgtEl>
                                        <p:attrNameLst>
                                          <p:attrName>ppt_x</p:attrName>
                                        </p:attrNameLst>
                                      </p:cBhvr>
                                      <p:tavLst>
                                        <p:tav tm="0">
                                          <p:val>
                                            <p:strVal val="#ppt_x"/>
                                          </p:val>
                                        </p:tav>
                                        <p:tav tm="100000">
                                          <p:val>
                                            <p:strVal val="#ppt_x"/>
                                          </p:val>
                                        </p:tav>
                                      </p:tavLst>
                                    </p:anim>
                                    <p:anim calcmode="lin" valueType="num">
                                      <p:cBhvr>
                                        <p:cTn id="136" dur="500" fill="hold"/>
                                        <p:tgtEl>
                                          <p:spTgt spid="37"/>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33"/>
                                        </p:tgtEl>
                                        <p:attrNameLst>
                                          <p:attrName>style.visibility</p:attrName>
                                        </p:attrNameLst>
                                      </p:cBhvr>
                                      <p:to>
                                        <p:strVal val="visible"/>
                                      </p:to>
                                    </p:set>
                                    <p:animEffect transition="in" filter="fade">
                                      <p:cBhvr>
                                        <p:cTn id="139" dur="500"/>
                                        <p:tgtEl>
                                          <p:spTgt spid="33"/>
                                        </p:tgtEl>
                                      </p:cBhvr>
                                    </p:animEffect>
                                    <p:anim calcmode="lin" valueType="num">
                                      <p:cBhvr>
                                        <p:cTn id="140" dur="500" fill="hold"/>
                                        <p:tgtEl>
                                          <p:spTgt spid="33"/>
                                        </p:tgtEl>
                                        <p:attrNameLst>
                                          <p:attrName>ppt_x</p:attrName>
                                        </p:attrNameLst>
                                      </p:cBhvr>
                                      <p:tavLst>
                                        <p:tav tm="0">
                                          <p:val>
                                            <p:strVal val="#ppt_x"/>
                                          </p:val>
                                        </p:tav>
                                        <p:tav tm="100000">
                                          <p:val>
                                            <p:strVal val="#ppt_x"/>
                                          </p:val>
                                        </p:tav>
                                      </p:tavLst>
                                    </p:anim>
                                    <p:anim calcmode="lin" valueType="num">
                                      <p:cBhvr>
                                        <p:cTn id="141"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p:bldP spid="30" grpId="1"/>
      <p:bldP spid="13" grpId="0"/>
      <p:bldP spid="15" grpId="0" bldLvl="0" animBg="1"/>
      <p:bldP spid="17" grpId="0" bldLvl="0" animBg="1"/>
      <p:bldP spid="18" grpId="0" bldLvl="0" animBg="1"/>
      <p:bldP spid="21" grpId="0" bldLvl="0" animBg="1"/>
      <p:bldP spid="33" grpId="0"/>
      <p:bldP spid="35" grpId="0"/>
      <p:bldP spid="36" grpId="0"/>
      <p:bldP spid="37"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nvGraphicFramePr>
        <p:xfrm>
          <a:off x="457200" y="960120"/>
          <a:ext cx="11339195" cy="24669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latin typeface="黑体" panose="02010609060101010101" charset="-122"/>
              <a:ea typeface="黑体" panose="02010609060101010101" charset="-122"/>
            </a:endParaRPr>
          </a:p>
        </p:txBody>
      </p:sp>
      <p:sp>
        <p:nvSpPr>
          <p:cNvPr id="30" name="文本框 29"/>
          <p:cNvSpPr txBox="1">
            <a:spLocks noChangeArrowheads="1"/>
          </p:cNvSpPr>
          <p:nvPr/>
        </p:nvSpPr>
        <p:spPr bwMode="auto">
          <a:xfrm>
            <a:off x="802005" y="228600"/>
            <a:ext cx="41846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en-US" altLang="zh-CN" sz="3200" b="1" dirty="0">
                <a:solidFill>
                  <a:schemeClr val="accent6">
                    <a:lumMod val="50000"/>
                  </a:schemeClr>
                </a:solidFill>
                <a:latin typeface="黑体" panose="02010609060101010101" charset="-122"/>
                <a:ea typeface="黑体" panose="02010609060101010101" charset="-122"/>
                <a:cs typeface="黑体" panose="02010609060101010101" charset="-122"/>
              </a:rPr>
              <a:t>MySQL</a:t>
            </a:r>
            <a:r>
              <a:rPr lang="zh-CN" altLang="en-US" sz="3200" b="1" dirty="0">
                <a:solidFill>
                  <a:schemeClr val="accent6">
                    <a:lumMod val="50000"/>
                  </a:schemeClr>
                </a:solidFill>
                <a:latin typeface="黑体" panose="02010609060101010101" charset="-122"/>
                <a:ea typeface="黑体" panose="02010609060101010101" charset="-122"/>
                <a:cs typeface="黑体" panose="02010609060101010101" charset="-122"/>
              </a:rPr>
              <a:t>数据库构建</a:t>
            </a:r>
            <a:endParaRPr lang="zh-CN" altLang="en-US" sz="3200" b="1" dirty="0">
              <a:solidFill>
                <a:schemeClr val="accent6">
                  <a:lumMod val="50000"/>
                </a:schemeClr>
              </a:solidFill>
              <a:latin typeface="黑体" panose="02010609060101010101" charset="-122"/>
              <a:ea typeface="黑体" panose="02010609060101010101" charset="-122"/>
              <a:cs typeface="黑体" panose="02010609060101010101" charset="-122"/>
            </a:endParaRP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黑体" panose="02010609060101010101" charset="-122"/>
              <a:ea typeface="黑体" panose="02010609060101010101" charset="-122"/>
            </a:endParaRPr>
          </a:p>
        </p:txBody>
      </p:sp>
      <p:sp>
        <p:nvSpPr>
          <p:cNvPr id="81" name="圆角矩形 4"/>
          <p:cNvSpPr>
            <a:spLocks noChangeArrowheads="1"/>
          </p:cNvSpPr>
          <p:nvPr>
            <p:custDataLst>
              <p:tags r:id="rId6"/>
            </p:custDataLst>
          </p:nvPr>
        </p:nvSpPr>
        <p:spPr bwMode="auto">
          <a:xfrm>
            <a:off x="319421" y="4845461"/>
            <a:ext cx="670318" cy="368243"/>
          </a:xfrm>
          <a:prstGeom prst="roundRect">
            <a:avLst>
              <a:gd name="adj" fmla="val 16667"/>
            </a:avLst>
          </a:prstGeom>
          <a:solidFill>
            <a:srgbClr val="E84D3E"/>
          </a:solidFill>
          <a:ln>
            <a:noFill/>
          </a:ln>
        </p:spPr>
        <p:txBody>
          <a:bodyPr anchor="ctr"/>
          <a:lstStyle>
            <a:lvl1pPr>
              <a:defRPr>
                <a:solidFill>
                  <a:srgbClr val="000000"/>
                </a:solidFill>
                <a:latin typeface="Calibri" panose="020F0502020204030204" pitchFamily="34" charset="0"/>
                <a:ea typeface="微软雅黑" panose="020B0503020204020204" pitchFamily="34" charset="-122"/>
              </a:defRPr>
            </a:lvl1pPr>
            <a:lvl2pPr marL="742950" indent="-285750">
              <a:defRPr>
                <a:solidFill>
                  <a:srgbClr val="000000"/>
                </a:solidFill>
                <a:latin typeface="Calibri" panose="020F0502020204030204" pitchFamily="34" charset="0"/>
                <a:ea typeface="微软雅黑" panose="020B0503020204020204" pitchFamily="34" charset="-122"/>
              </a:defRPr>
            </a:lvl2pPr>
            <a:lvl3pPr marL="1143000" indent="-228600">
              <a:defRPr>
                <a:solidFill>
                  <a:srgbClr val="000000"/>
                </a:solidFill>
                <a:latin typeface="Calibri" panose="020F0502020204030204" pitchFamily="34" charset="0"/>
                <a:ea typeface="微软雅黑" panose="020B0503020204020204" pitchFamily="34" charset="-122"/>
              </a:defRPr>
            </a:lvl3pPr>
            <a:lvl4pPr marL="1600200" indent="-228600">
              <a:defRPr>
                <a:solidFill>
                  <a:srgbClr val="000000"/>
                </a:solidFill>
                <a:latin typeface="Calibri" panose="020F0502020204030204" pitchFamily="34" charset="0"/>
                <a:ea typeface="微软雅黑" panose="020B0503020204020204" pitchFamily="34" charset="-122"/>
              </a:defRPr>
            </a:lvl4pPr>
            <a:lvl5pPr marL="2057400" indent="-228600">
              <a:defRPr>
                <a:solidFill>
                  <a:srgbClr val="000000"/>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9pPr>
          </a:lstStyle>
          <a:p>
            <a:pPr algn="ctr" eaLnBrk="1" hangingPunct="1"/>
            <a:endParaRPr lang="zh-CN" altLang="en-US">
              <a:solidFill>
                <a:srgbClr val="FFFFFF"/>
              </a:solidFill>
              <a:latin typeface="黑体" panose="02010609060101010101" charset="-122"/>
              <a:ea typeface="黑体" panose="02010609060101010101" charset="-122"/>
            </a:endParaRPr>
          </a:p>
        </p:txBody>
      </p:sp>
      <p:sp>
        <p:nvSpPr>
          <p:cNvPr id="82" name="圆角矩形 5"/>
          <p:cNvSpPr>
            <a:spLocks noChangeArrowheads="1"/>
          </p:cNvSpPr>
          <p:nvPr>
            <p:custDataLst>
              <p:tags r:id="rId7"/>
            </p:custDataLst>
          </p:nvPr>
        </p:nvSpPr>
        <p:spPr bwMode="auto">
          <a:xfrm>
            <a:off x="1404012" y="4419680"/>
            <a:ext cx="669359" cy="368243"/>
          </a:xfrm>
          <a:prstGeom prst="roundRect">
            <a:avLst>
              <a:gd name="adj" fmla="val 16667"/>
            </a:avLst>
          </a:prstGeom>
          <a:solidFill>
            <a:srgbClr val="E84D3E"/>
          </a:solidFill>
          <a:ln>
            <a:noFill/>
          </a:ln>
        </p:spPr>
        <p:txBody>
          <a:bodyPr anchor="ctr"/>
          <a:lstStyle>
            <a:lvl1pPr>
              <a:defRPr>
                <a:solidFill>
                  <a:srgbClr val="000000"/>
                </a:solidFill>
                <a:latin typeface="Calibri" panose="020F0502020204030204" pitchFamily="34" charset="0"/>
                <a:ea typeface="微软雅黑" panose="020B0503020204020204" pitchFamily="34" charset="-122"/>
              </a:defRPr>
            </a:lvl1pPr>
            <a:lvl2pPr marL="742950" indent="-285750">
              <a:defRPr>
                <a:solidFill>
                  <a:srgbClr val="000000"/>
                </a:solidFill>
                <a:latin typeface="Calibri" panose="020F0502020204030204" pitchFamily="34" charset="0"/>
                <a:ea typeface="微软雅黑" panose="020B0503020204020204" pitchFamily="34" charset="-122"/>
              </a:defRPr>
            </a:lvl2pPr>
            <a:lvl3pPr marL="1143000" indent="-228600">
              <a:defRPr>
                <a:solidFill>
                  <a:srgbClr val="000000"/>
                </a:solidFill>
                <a:latin typeface="Calibri" panose="020F0502020204030204" pitchFamily="34" charset="0"/>
                <a:ea typeface="微软雅黑" panose="020B0503020204020204" pitchFamily="34" charset="-122"/>
              </a:defRPr>
            </a:lvl3pPr>
            <a:lvl4pPr marL="1600200" indent="-228600">
              <a:defRPr>
                <a:solidFill>
                  <a:srgbClr val="000000"/>
                </a:solidFill>
                <a:latin typeface="Calibri" panose="020F0502020204030204" pitchFamily="34" charset="0"/>
                <a:ea typeface="微软雅黑" panose="020B0503020204020204" pitchFamily="34" charset="-122"/>
              </a:defRPr>
            </a:lvl4pPr>
            <a:lvl5pPr marL="2057400" indent="-228600">
              <a:defRPr>
                <a:solidFill>
                  <a:srgbClr val="000000"/>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9pPr>
          </a:lstStyle>
          <a:p>
            <a:pPr algn="ctr" eaLnBrk="1" hangingPunct="1"/>
            <a:endParaRPr lang="zh-CN" altLang="en-US">
              <a:solidFill>
                <a:srgbClr val="FFFFFF"/>
              </a:solidFill>
              <a:latin typeface="黑体" panose="02010609060101010101" charset="-122"/>
              <a:ea typeface="黑体" panose="02010609060101010101" charset="-122"/>
            </a:endParaRPr>
          </a:p>
        </p:txBody>
      </p:sp>
      <p:sp>
        <p:nvSpPr>
          <p:cNvPr id="83" name="圆角矩形 6"/>
          <p:cNvSpPr>
            <a:spLocks noChangeArrowheads="1"/>
          </p:cNvSpPr>
          <p:nvPr>
            <p:custDataLst>
              <p:tags r:id="rId8"/>
            </p:custDataLst>
          </p:nvPr>
        </p:nvSpPr>
        <p:spPr bwMode="auto">
          <a:xfrm>
            <a:off x="1404012" y="5270284"/>
            <a:ext cx="669359" cy="368243"/>
          </a:xfrm>
          <a:prstGeom prst="roundRect">
            <a:avLst>
              <a:gd name="adj" fmla="val 16667"/>
            </a:avLst>
          </a:prstGeom>
          <a:solidFill>
            <a:srgbClr val="E84D3E"/>
          </a:solidFill>
          <a:ln>
            <a:noFill/>
          </a:ln>
        </p:spPr>
        <p:txBody>
          <a:bodyPr anchor="ctr"/>
          <a:lstStyle>
            <a:lvl1pPr>
              <a:defRPr>
                <a:solidFill>
                  <a:srgbClr val="000000"/>
                </a:solidFill>
                <a:latin typeface="Calibri" panose="020F0502020204030204" pitchFamily="34" charset="0"/>
                <a:ea typeface="微软雅黑" panose="020B0503020204020204" pitchFamily="34" charset="-122"/>
              </a:defRPr>
            </a:lvl1pPr>
            <a:lvl2pPr marL="742950" indent="-285750">
              <a:defRPr>
                <a:solidFill>
                  <a:srgbClr val="000000"/>
                </a:solidFill>
                <a:latin typeface="Calibri" panose="020F0502020204030204" pitchFamily="34" charset="0"/>
                <a:ea typeface="微软雅黑" panose="020B0503020204020204" pitchFamily="34" charset="-122"/>
              </a:defRPr>
            </a:lvl2pPr>
            <a:lvl3pPr marL="1143000" indent="-228600">
              <a:defRPr>
                <a:solidFill>
                  <a:srgbClr val="000000"/>
                </a:solidFill>
                <a:latin typeface="Calibri" panose="020F0502020204030204" pitchFamily="34" charset="0"/>
                <a:ea typeface="微软雅黑" panose="020B0503020204020204" pitchFamily="34" charset="-122"/>
              </a:defRPr>
            </a:lvl3pPr>
            <a:lvl4pPr marL="1600200" indent="-228600">
              <a:defRPr>
                <a:solidFill>
                  <a:srgbClr val="000000"/>
                </a:solidFill>
                <a:latin typeface="Calibri" panose="020F0502020204030204" pitchFamily="34" charset="0"/>
                <a:ea typeface="微软雅黑" panose="020B0503020204020204" pitchFamily="34" charset="-122"/>
              </a:defRPr>
            </a:lvl4pPr>
            <a:lvl5pPr marL="2057400" indent="-228600">
              <a:defRPr>
                <a:solidFill>
                  <a:srgbClr val="000000"/>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9pPr>
          </a:lstStyle>
          <a:p>
            <a:pPr algn="ctr" eaLnBrk="1" hangingPunct="1"/>
            <a:endParaRPr lang="zh-CN" altLang="en-US">
              <a:solidFill>
                <a:srgbClr val="FFFFFF"/>
              </a:solidFill>
              <a:latin typeface="黑体" panose="02010609060101010101" charset="-122"/>
              <a:ea typeface="黑体" panose="02010609060101010101" charset="-122"/>
            </a:endParaRPr>
          </a:p>
        </p:txBody>
      </p:sp>
      <p:sp>
        <p:nvSpPr>
          <p:cNvPr id="84" name="圆角矩形 7"/>
          <p:cNvSpPr>
            <a:spLocks noChangeArrowheads="1"/>
          </p:cNvSpPr>
          <p:nvPr>
            <p:custDataLst>
              <p:tags r:id="rId9"/>
            </p:custDataLst>
          </p:nvPr>
        </p:nvSpPr>
        <p:spPr bwMode="auto">
          <a:xfrm>
            <a:off x="2510737" y="4153087"/>
            <a:ext cx="669359" cy="368243"/>
          </a:xfrm>
          <a:prstGeom prst="roundRect">
            <a:avLst>
              <a:gd name="adj" fmla="val 16667"/>
            </a:avLst>
          </a:prstGeom>
          <a:solidFill>
            <a:srgbClr val="E84D3E"/>
          </a:solidFill>
          <a:ln>
            <a:noFill/>
          </a:ln>
        </p:spPr>
        <p:txBody>
          <a:bodyPr anchor="ctr"/>
          <a:lstStyle>
            <a:lvl1pPr>
              <a:defRPr>
                <a:solidFill>
                  <a:srgbClr val="000000"/>
                </a:solidFill>
                <a:latin typeface="Calibri" panose="020F0502020204030204" pitchFamily="34" charset="0"/>
                <a:ea typeface="微软雅黑" panose="020B0503020204020204" pitchFamily="34" charset="-122"/>
              </a:defRPr>
            </a:lvl1pPr>
            <a:lvl2pPr marL="742950" indent="-285750">
              <a:defRPr>
                <a:solidFill>
                  <a:srgbClr val="000000"/>
                </a:solidFill>
                <a:latin typeface="Calibri" panose="020F0502020204030204" pitchFamily="34" charset="0"/>
                <a:ea typeface="微软雅黑" panose="020B0503020204020204" pitchFamily="34" charset="-122"/>
              </a:defRPr>
            </a:lvl2pPr>
            <a:lvl3pPr marL="1143000" indent="-228600">
              <a:defRPr>
                <a:solidFill>
                  <a:srgbClr val="000000"/>
                </a:solidFill>
                <a:latin typeface="Calibri" panose="020F0502020204030204" pitchFamily="34" charset="0"/>
                <a:ea typeface="微软雅黑" panose="020B0503020204020204" pitchFamily="34" charset="-122"/>
              </a:defRPr>
            </a:lvl3pPr>
            <a:lvl4pPr marL="1600200" indent="-228600">
              <a:defRPr>
                <a:solidFill>
                  <a:srgbClr val="000000"/>
                </a:solidFill>
                <a:latin typeface="Calibri" panose="020F0502020204030204" pitchFamily="34" charset="0"/>
                <a:ea typeface="微软雅黑" panose="020B0503020204020204" pitchFamily="34" charset="-122"/>
              </a:defRPr>
            </a:lvl4pPr>
            <a:lvl5pPr marL="2057400" indent="-228600">
              <a:defRPr>
                <a:solidFill>
                  <a:srgbClr val="000000"/>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9pPr>
          </a:lstStyle>
          <a:p>
            <a:pPr algn="ctr" eaLnBrk="1" hangingPunct="1"/>
            <a:endParaRPr lang="zh-CN" altLang="en-US">
              <a:solidFill>
                <a:srgbClr val="FFFFFF"/>
              </a:solidFill>
              <a:latin typeface="黑体" panose="02010609060101010101" charset="-122"/>
              <a:ea typeface="黑体" panose="02010609060101010101" charset="-122"/>
            </a:endParaRPr>
          </a:p>
        </p:txBody>
      </p:sp>
      <p:sp>
        <p:nvSpPr>
          <p:cNvPr id="85" name="圆角矩形 8"/>
          <p:cNvSpPr>
            <a:spLocks noChangeArrowheads="1"/>
          </p:cNvSpPr>
          <p:nvPr>
            <p:custDataLst>
              <p:tags r:id="rId10"/>
            </p:custDataLst>
          </p:nvPr>
        </p:nvSpPr>
        <p:spPr bwMode="auto">
          <a:xfrm>
            <a:off x="2510737" y="4696821"/>
            <a:ext cx="669359" cy="368243"/>
          </a:xfrm>
          <a:prstGeom prst="roundRect">
            <a:avLst>
              <a:gd name="adj" fmla="val 16667"/>
            </a:avLst>
          </a:prstGeom>
          <a:solidFill>
            <a:srgbClr val="E84D3E"/>
          </a:solidFill>
          <a:ln>
            <a:noFill/>
          </a:ln>
        </p:spPr>
        <p:txBody>
          <a:bodyPr anchor="ctr"/>
          <a:lstStyle>
            <a:lvl1pPr>
              <a:defRPr>
                <a:solidFill>
                  <a:srgbClr val="000000"/>
                </a:solidFill>
                <a:latin typeface="Calibri" panose="020F0502020204030204" pitchFamily="34" charset="0"/>
                <a:ea typeface="微软雅黑" panose="020B0503020204020204" pitchFamily="34" charset="-122"/>
              </a:defRPr>
            </a:lvl1pPr>
            <a:lvl2pPr marL="742950" indent="-285750">
              <a:defRPr>
                <a:solidFill>
                  <a:srgbClr val="000000"/>
                </a:solidFill>
                <a:latin typeface="Calibri" panose="020F0502020204030204" pitchFamily="34" charset="0"/>
                <a:ea typeface="微软雅黑" panose="020B0503020204020204" pitchFamily="34" charset="-122"/>
              </a:defRPr>
            </a:lvl2pPr>
            <a:lvl3pPr marL="1143000" indent="-228600">
              <a:defRPr>
                <a:solidFill>
                  <a:srgbClr val="000000"/>
                </a:solidFill>
                <a:latin typeface="Calibri" panose="020F0502020204030204" pitchFamily="34" charset="0"/>
                <a:ea typeface="微软雅黑" panose="020B0503020204020204" pitchFamily="34" charset="-122"/>
              </a:defRPr>
            </a:lvl3pPr>
            <a:lvl4pPr marL="1600200" indent="-228600">
              <a:defRPr>
                <a:solidFill>
                  <a:srgbClr val="000000"/>
                </a:solidFill>
                <a:latin typeface="Calibri" panose="020F0502020204030204" pitchFamily="34" charset="0"/>
                <a:ea typeface="微软雅黑" panose="020B0503020204020204" pitchFamily="34" charset="-122"/>
              </a:defRPr>
            </a:lvl4pPr>
            <a:lvl5pPr marL="2057400" indent="-228600">
              <a:defRPr>
                <a:solidFill>
                  <a:srgbClr val="000000"/>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9pPr>
          </a:lstStyle>
          <a:p>
            <a:pPr algn="ctr" eaLnBrk="1" hangingPunct="1"/>
            <a:endParaRPr lang="zh-CN" altLang="en-US">
              <a:solidFill>
                <a:srgbClr val="FFFFFF"/>
              </a:solidFill>
              <a:latin typeface="黑体" panose="02010609060101010101" charset="-122"/>
              <a:ea typeface="黑体" panose="02010609060101010101" charset="-122"/>
            </a:endParaRPr>
          </a:p>
        </p:txBody>
      </p:sp>
      <p:sp>
        <p:nvSpPr>
          <p:cNvPr id="86" name="圆角矩形 9"/>
          <p:cNvSpPr>
            <a:spLocks noChangeArrowheads="1"/>
          </p:cNvSpPr>
          <p:nvPr>
            <p:custDataLst>
              <p:tags r:id="rId11"/>
            </p:custDataLst>
          </p:nvPr>
        </p:nvSpPr>
        <p:spPr bwMode="auto">
          <a:xfrm>
            <a:off x="2510737" y="5265390"/>
            <a:ext cx="669359" cy="368243"/>
          </a:xfrm>
          <a:prstGeom prst="roundRect">
            <a:avLst>
              <a:gd name="adj" fmla="val 16667"/>
            </a:avLst>
          </a:prstGeom>
          <a:solidFill>
            <a:srgbClr val="E84D3E"/>
          </a:solidFill>
          <a:ln>
            <a:noFill/>
          </a:ln>
        </p:spPr>
        <p:txBody>
          <a:bodyPr anchor="ctr"/>
          <a:lstStyle>
            <a:lvl1pPr>
              <a:defRPr>
                <a:solidFill>
                  <a:srgbClr val="000000"/>
                </a:solidFill>
                <a:latin typeface="Calibri" panose="020F0502020204030204" pitchFamily="34" charset="0"/>
                <a:ea typeface="微软雅黑" panose="020B0503020204020204" pitchFamily="34" charset="-122"/>
              </a:defRPr>
            </a:lvl1pPr>
            <a:lvl2pPr marL="742950" indent="-285750">
              <a:defRPr>
                <a:solidFill>
                  <a:srgbClr val="000000"/>
                </a:solidFill>
                <a:latin typeface="Calibri" panose="020F0502020204030204" pitchFamily="34" charset="0"/>
                <a:ea typeface="微软雅黑" panose="020B0503020204020204" pitchFamily="34" charset="-122"/>
              </a:defRPr>
            </a:lvl2pPr>
            <a:lvl3pPr marL="1143000" indent="-228600">
              <a:defRPr>
                <a:solidFill>
                  <a:srgbClr val="000000"/>
                </a:solidFill>
                <a:latin typeface="Calibri" panose="020F0502020204030204" pitchFamily="34" charset="0"/>
                <a:ea typeface="微软雅黑" panose="020B0503020204020204" pitchFamily="34" charset="-122"/>
              </a:defRPr>
            </a:lvl3pPr>
            <a:lvl4pPr marL="1600200" indent="-228600">
              <a:defRPr>
                <a:solidFill>
                  <a:srgbClr val="000000"/>
                </a:solidFill>
                <a:latin typeface="Calibri" panose="020F0502020204030204" pitchFamily="34" charset="0"/>
                <a:ea typeface="微软雅黑" panose="020B0503020204020204" pitchFamily="34" charset="-122"/>
              </a:defRPr>
            </a:lvl4pPr>
            <a:lvl5pPr marL="2057400" indent="-228600">
              <a:defRPr>
                <a:solidFill>
                  <a:srgbClr val="000000"/>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pitchFamily="34" charset="-122"/>
              </a:defRPr>
            </a:lvl9pPr>
          </a:lstStyle>
          <a:p>
            <a:pPr algn="ctr" eaLnBrk="1" hangingPunct="1"/>
            <a:endParaRPr lang="zh-CN" altLang="en-US">
              <a:solidFill>
                <a:srgbClr val="FFFFFF"/>
              </a:solidFill>
              <a:latin typeface="黑体" panose="02010609060101010101" charset="-122"/>
              <a:ea typeface="黑体" panose="02010609060101010101" charset="-122"/>
            </a:endParaRPr>
          </a:p>
        </p:txBody>
      </p:sp>
      <p:cxnSp>
        <p:nvCxnSpPr>
          <p:cNvPr id="87" name="直接连接符 13"/>
          <p:cNvCxnSpPr>
            <a:cxnSpLocks noChangeShapeType="1"/>
            <a:stCxn id="81" idx="3"/>
            <a:endCxn id="82" idx="1"/>
          </p:cNvCxnSpPr>
          <p:nvPr>
            <p:custDataLst>
              <p:tags r:id="rId12"/>
            </p:custDataLst>
          </p:nvPr>
        </p:nvCxnSpPr>
        <p:spPr bwMode="auto">
          <a:xfrm flipV="1">
            <a:off x="989793" y="4603547"/>
            <a:ext cx="414020" cy="426085"/>
          </a:xfrm>
          <a:prstGeom prst="line">
            <a:avLst/>
          </a:prstGeom>
          <a:noFill/>
          <a:ln w="6350" cmpd="sng">
            <a:solidFill>
              <a:srgbClr val="E84D3E"/>
            </a:solidFill>
            <a:round/>
          </a:ln>
          <a:extLst>
            <a:ext uri="{909E8E84-426E-40DD-AFC4-6F175D3DCCD1}">
              <a14:hiddenFill xmlns:a14="http://schemas.microsoft.com/office/drawing/2010/main">
                <a:noFill/>
              </a14:hiddenFill>
            </a:ext>
          </a:extLst>
        </p:spPr>
      </p:cxnSp>
      <p:cxnSp>
        <p:nvCxnSpPr>
          <p:cNvPr id="88" name="直接连接符 15"/>
          <p:cNvCxnSpPr>
            <a:cxnSpLocks noChangeShapeType="1"/>
            <a:stCxn id="81" idx="3"/>
            <a:endCxn id="83" idx="1"/>
          </p:cNvCxnSpPr>
          <p:nvPr>
            <p:custDataLst>
              <p:tags r:id="rId13"/>
            </p:custDataLst>
          </p:nvPr>
        </p:nvCxnSpPr>
        <p:spPr bwMode="auto">
          <a:xfrm>
            <a:off x="989793" y="5029632"/>
            <a:ext cx="414020" cy="424815"/>
          </a:xfrm>
          <a:prstGeom prst="line">
            <a:avLst/>
          </a:prstGeom>
          <a:noFill/>
          <a:ln w="6350" cmpd="sng">
            <a:solidFill>
              <a:srgbClr val="E84D3E"/>
            </a:solidFill>
            <a:round/>
          </a:ln>
          <a:extLst>
            <a:ext uri="{909E8E84-426E-40DD-AFC4-6F175D3DCCD1}">
              <a14:hiddenFill xmlns:a14="http://schemas.microsoft.com/office/drawing/2010/main">
                <a:noFill/>
              </a14:hiddenFill>
            </a:ext>
          </a:extLst>
        </p:spPr>
      </p:cxnSp>
      <p:cxnSp>
        <p:nvCxnSpPr>
          <p:cNvPr id="89" name="直接连接符 17"/>
          <p:cNvCxnSpPr>
            <a:cxnSpLocks noChangeShapeType="1"/>
            <a:stCxn id="82" idx="3"/>
            <a:endCxn id="84" idx="1"/>
          </p:cNvCxnSpPr>
          <p:nvPr>
            <p:custDataLst>
              <p:tags r:id="rId14"/>
            </p:custDataLst>
          </p:nvPr>
        </p:nvCxnSpPr>
        <p:spPr bwMode="auto">
          <a:xfrm flipV="1">
            <a:off x="2073580" y="4337205"/>
            <a:ext cx="437515" cy="266700"/>
          </a:xfrm>
          <a:prstGeom prst="line">
            <a:avLst/>
          </a:prstGeom>
          <a:noFill/>
          <a:ln w="6350" cmpd="sng">
            <a:solidFill>
              <a:srgbClr val="E84D3E"/>
            </a:solidFill>
            <a:round/>
          </a:ln>
          <a:extLst>
            <a:ext uri="{909E8E84-426E-40DD-AFC4-6F175D3DCCD1}">
              <a14:hiddenFill xmlns:a14="http://schemas.microsoft.com/office/drawing/2010/main">
                <a:noFill/>
              </a14:hiddenFill>
            </a:ext>
          </a:extLst>
        </p:spPr>
      </p:cxnSp>
      <p:cxnSp>
        <p:nvCxnSpPr>
          <p:cNvPr id="90" name="直接连接符 19"/>
          <p:cNvCxnSpPr>
            <a:cxnSpLocks noChangeShapeType="1"/>
            <a:stCxn id="82" idx="3"/>
            <a:endCxn id="85" idx="1"/>
          </p:cNvCxnSpPr>
          <p:nvPr>
            <p:custDataLst>
              <p:tags r:id="rId15"/>
            </p:custDataLst>
          </p:nvPr>
        </p:nvCxnSpPr>
        <p:spPr bwMode="auto">
          <a:xfrm>
            <a:off x="2073138" y="4603885"/>
            <a:ext cx="437515" cy="277495"/>
          </a:xfrm>
          <a:prstGeom prst="line">
            <a:avLst/>
          </a:prstGeom>
          <a:noFill/>
          <a:ln w="6350" cmpd="sng">
            <a:solidFill>
              <a:srgbClr val="E84D3E"/>
            </a:solidFill>
            <a:round/>
          </a:ln>
          <a:extLst>
            <a:ext uri="{909E8E84-426E-40DD-AFC4-6F175D3DCCD1}">
              <a14:hiddenFill xmlns:a14="http://schemas.microsoft.com/office/drawing/2010/main">
                <a:noFill/>
              </a14:hiddenFill>
            </a:ext>
          </a:extLst>
        </p:spPr>
      </p:cxnSp>
      <p:cxnSp>
        <p:nvCxnSpPr>
          <p:cNvPr id="91" name="直接连接符 21"/>
          <p:cNvCxnSpPr>
            <a:cxnSpLocks noChangeShapeType="1"/>
            <a:stCxn id="83" idx="3"/>
            <a:endCxn id="86" idx="1"/>
          </p:cNvCxnSpPr>
          <p:nvPr>
            <p:custDataLst>
              <p:tags r:id="rId16"/>
            </p:custDataLst>
          </p:nvPr>
        </p:nvCxnSpPr>
        <p:spPr bwMode="auto">
          <a:xfrm flipV="1">
            <a:off x="2064248" y="5449787"/>
            <a:ext cx="437515" cy="5080"/>
          </a:xfrm>
          <a:prstGeom prst="line">
            <a:avLst/>
          </a:prstGeom>
          <a:noFill/>
          <a:ln w="6350" cmpd="sng">
            <a:solidFill>
              <a:srgbClr val="E84D3E"/>
            </a:solidFill>
            <a:round/>
          </a:ln>
          <a:extLst>
            <a:ext uri="{909E8E84-426E-40DD-AFC4-6F175D3DCCD1}">
              <a14:hiddenFill xmlns:a14="http://schemas.microsoft.com/office/drawing/2010/main">
                <a:noFill/>
              </a14:hiddenFill>
            </a:ext>
          </a:extLst>
        </p:spPr>
      </p:cxnSp>
      <p:sp>
        <p:nvSpPr>
          <p:cNvPr id="92" name="文本框 91"/>
          <p:cNvSpPr txBox="1"/>
          <p:nvPr>
            <p:custDataLst>
              <p:tags r:id="rId17"/>
            </p:custDataLst>
          </p:nvPr>
        </p:nvSpPr>
        <p:spPr>
          <a:xfrm>
            <a:off x="379209" y="4883917"/>
            <a:ext cx="569108" cy="29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lstStyle>
            <a:defPPr>
              <a:defRPr lang="zh-CN"/>
            </a:defPPr>
            <a:lvl1pPr algn="ctr" eaLnBrk="1" hangingPunct="1">
              <a:lnSpc>
                <a:spcPct val="100000"/>
              </a:lnSpc>
              <a:buNone/>
              <a:defRPr sz="1400">
                <a:solidFill>
                  <a:srgbClr val="F4E3B6"/>
                </a:solidFill>
              </a:defRPr>
            </a:lvl1pPr>
            <a:lvl2pPr marL="742950" indent="-28575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lvl4pPr>
            <a:lvl5pPr marL="2057400" indent="-228600">
              <a:lnSpc>
                <a:spcPct val="90000"/>
              </a:lnSpc>
              <a:spcBef>
                <a:spcPts val="500"/>
              </a:spcBef>
              <a:buChar char="•"/>
            </a:lvl5pPr>
            <a:lvl6pPr marL="2514600" indent="-228600" fontAlgn="base">
              <a:lnSpc>
                <a:spcPct val="90000"/>
              </a:lnSpc>
              <a:spcBef>
                <a:spcPts val="500"/>
              </a:spcBef>
              <a:spcAft>
                <a:spcPct val="0"/>
              </a:spcAft>
              <a:buFont typeface="Arial" panose="020B0604020202020204" pitchFamily="34" charset="0"/>
              <a:buChar char="•"/>
            </a:lvl6pPr>
            <a:lvl7pPr marL="2971800" indent="-228600" fontAlgn="base">
              <a:lnSpc>
                <a:spcPct val="90000"/>
              </a:lnSpc>
              <a:spcBef>
                <a:spcPts val="500"/>
              </a:spcBef>
              <a:spcAft>
                <a:spcPct val="0"/>
              </a:spcAft>
              <a:buFont typeface="Arial" panose="020B0604020202020204" pitchFamily="34" charset="0"/>
              <a:buChar char="•"/>
            </a:lvl7pPr>
            <a:lvl8pPr marL="3429000" indent="-228600" fontAlgn="base">
              <a:lnSpc>
                <a:spcPct val="90000"/>
              </a:lnSpc>
              <a:spcBef>
                <a:spcPts val="500"/>
              </a:spcBef>
              <a:spcAft>
                <a:spcPct val="0"/>
              </a:spcAft>
              <a:buFont typeface="Arial" panose="020B0604020202020204" pitchFamily="34" charset="0"/>
              <a:buChar char="•"/>
            </a:lvl8pPr>
            <a:lvl9pPr marL="3886200" indent="-228600" fontAlgn="base">
              <a:lnSpc>
                <a:spcPct val="90000"/>
              </a:lnSpc>
              <a:spcBef>
                <a:spcPts val="500"/>
              </a:spcBef>
              <a:spcAft>
                <a:spcPct val="0"/>
              </a:spcAft>
              <a:buFont typeface="Arial" panose="020B0604020202020204" pitchFamily="34" charset="0"/>
              <a:buChar char="•"/>
            </a:lvl9pPr>
          </a:lstStyle>
          <a:p>
            <a:r>
              <a:rPr lang="zh-CN" altLang="en-US" sz="1200">
                <a:solidFill>
                  <a:srgbClr val="FFFFFF"/>
                </a:solidFill>
                <a:latin typeface="黑体" panose="02010609060101010101" charset="-122"/>
                <a:ea typeface="黑体" panose="02010609060101010101" charset="-122"/>
                <a:cs typeface="+mn-ea"/>
              </a:rPr>
              <a:t>保险纠纷</a:t>
            </a:r>
            <a:endParaRPr lang="zh-CN" altLang="en-US" sz="1200">
              <a:solidFill>
                <a:srgbClr val="FFFFFF"/>
              </a:solidFill>
              <a:latin typeface="黑体" panose="02010609060101010101" charset="-122"/>
              <a:ea typeface="黑体" panose="02010609060101010101" charset="-122"/>
              <a:cs typeface="+mn-ea"/>
            </a:endParaRPr>
          </a:p>
        </p:txBody>
      </p:sp>
      <p:sp>
        <p:nvSpPr>
          <p:cNvPr id="93" name="文本框 92"/>
          <p:cNvSpPr txBox="1"/>
          <p:nvPr>
            <p:custDataLst>
              <p:tags r:id="rId18"/>
            </p:custDataLst>
          </p:nvPr>
        </p:nvSpPr>
        <p:spPr>
          <a:xfrm>
            <a:off x="1454137" y="4458135"/>
            <a:ext cx="569108" cy="29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lstStyle>
            <a:defPPr>
              <a:defRPr lang="zh-CN"/>
            </a:defPPr>
            <a:lvl1pPr algn="ctr" eaLnBrk="1" hangingPunct="1">
              <a:lnSpc>
                <a:spcPct val="100000"/>
              </a:lnSpc>
              <a:buNone/>
              <a:defRPr sz="1400">
                <a:solidFill>
                  <a:srgbClr val="F4E3B6"/>
                </a:solidFill>
              </a:defRPr>
            </a:lvl1pPr>
            <a:lvl2pPr marL="742950" indent="-28575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lvl4pPr>
            <a:lvl5pPr marL="2057400" indent="-228600">
              <a:lnSpc>
                <a:spcPct val="90000"/>
              </a:lnSpc>
              <a:spcBef>
                <a:spcPts val="500"/>
              </a:spcBef>
              <a:buChar char="•"/>
            </a:lvl5pPr>
            <a:lvl6pPr marL="2514600" indent="-228600" fontAlgn="base">
              <a:lnSpc>
                <a:spcPct val="90000"/>
              </a:lnSpc>
              <a:spcBef>
                <a:spcPts val="500"/>
              </a:spcBef>
              <a:spcAft>
                <a:spcPct val="0"/>
              </a:spcAft>
              <a:buFont typeface="Arial" panose="020B0604020202020204" pitchFamily="34" charset="0"/>
              <a:buChar char="•"/>
            </a:lvl6pPr>
            <a:lvl7pPr marL="2971800" indent="-228600" fontAlgn="base">
              <a:lnSpc>
                <a:spcPct val="90000"/>
              </a:lnSpc>
              <a:spcBef>
                <a:spcPts val="500"/>
              </a:spcBef>
              <a:spcAft>
                <a:spcPct val="0"/>
              </a:spcAft>
              <a:buFont typeface="Arial" panose="020B0604020202020204" pitchFamily="34" charset="0"/>
              <a:buChar char="•"/>
            </a:lvl7pPr>
            <a:lvl8pPr marL="3429000" indent="-228600" fontAlgn="base">
              <a:lnSpc>
                <a:spcPct val="90000"/>
              </a:lnSpc>
              <a:spcBef>
                <a:spcPts val="500"/>
              </a:spcBef>
              <a:spcAft>
                <a:spcPct val="0"/>
              </a:spcAft>
              <a:buFont typeface="Arial" panose="020B0604020202020204" pitchFamily="34" charset="0"/>
              <a:buChar char="•"/>
            </a:lvl8pPr>
            <a:lvl9pPr marL="3886200" indent="-228600" fontAlgn="base">
              <a:lnSpc>
                <a:spcPct val="90000"/>
              </a:lnSpc>
              <a:spcBef>
                <a:spcPts val="500"/>
              </a:spcBef>
              <a:spcAft>
                <a:spcPct val="0"/>
              </a:spcAft>
              <a:buFont typeface="Arial" panose="020B0604020202020204" pitchFamily="34" charset="0"/>
              <a:buChar char="•"/>
            </a:lvl9pPr>
          </a:lstStyle>
          <a:p>
            <a:r>
              <a:rPr lang="zh-CN" altLang="en-US" sz="1200">
                <a:solidFill>
                  <a:srgbClr val="FFFFFF"/>
                </a:solidFill>
                <a:latin typeface="黑体" panose="02010609060101010101" charset="-122"/>
                <a:ea typeface="黑体" panose="02010609060101010101" charset="-122"/>
                <a:cs typeface="+mn-ea"/>
              </a:rPr>
              <a:t>证据</a:t>
            </a:r>
            <a:endParaRPr lang="zh-CN" altLang="en-US" sz="1200">
              <a:solidFill>
                <a:srgbClr val="FFFFFF"/>
              </a:solidFill>
              <a:latin typeface="黑体" panose="02010609060101010101" charset="-122"/>
              <a:ea typeface="黑体" panose="02010609060101010101" charset="-122"/>
              <a:cs typeface="+mn-ea"/>
            </a:endParaRPr>
          </a:p>
        </p:txBody>
      </p:sp>
      <p:sp>
        <p:nvSpPr>
          <p:cNvPr id="94" name="文本框 93"/>
          <p:cNvSpPr txBox="1"/>
          <p:nvPr>
            <p:custDataLst>
              <p:tags r:id="rId19"/>
            </p:custDataLst>
          </p:nvPr>
        </p:nvSpPr>
        <p:spPr>
          <a:xfrm>
            <a:off x="1454137" y="5308739"/>
            <a:ext cx="569108" cy="29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lstStyle>
            <a:defPPr>
              <a:defRPr lang="zh-CN"/>
            </a:defPPr>
            <a:lvl1pPr algn="ctr" eaLnBrk="1" hangingPunct="1">
              <a:lnSpc>
                <a:spcPct val="100000"/>
              </a:lnSpc>
              <a:buNone/>
              <a:defRPr sz="1400">
                <a:solidFill>
                  <a:srgbClr val="F4E3B6"/>
                </a:solidFill>
              </a:defRPr>
            </a:lvl1pPr>
            <a:lvl2pPr marL="742950" indent="-28575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lvl4pPr>
            <a:lvl5pPr marL="2057400" indent="-228600">
              <a:lnSpc>
                <a:spcPct val="90000"/>
              </a:lnSpc>
              <a:spcBef>
                <a:spcPts val="500"/>
              </a:spcBef>
              <a:buChar char="•"/>
            </a:lvl5pPr>
            <a:lvl6pPr marL="2514600" indent="-228600" fontAlgn="base">
              <a:lnSpc>
                <a:spcPct val="90000"/>
              </a:lnSpc>
              <a:spcBef>
                <a:spcPts val="500"/>
              </a:spcBef>
              <a:spcAft>
                <a:spcPct val="0"/>
              </a:spcAft>
              <a:buFont typeface="Arial" panose="020B0604020202020204" pitchFamily="34" charset="0"/>
              <a:buChar char="•"/>
            </a:lvl6pPr>
            <a:lvl7pPr marL="2971800" indent="-228600" fontAlgn="base">
              <a:lnSpc>
                <a:spcPct val="90000"/>
              </a:lnSpc>
              <a:spcBef>
                <a:spcPts val="500"/>
              </a:spcBef>
              <a:spcAft>
                <a:spcPct val="0"/>
              </a:spcAft>
              <a:buFont typeface="Arial" panose="020B0604020202020204" pitchFamily="34" charset="0"/>
              <a:buChar char="•"/>
            </a:lvl7pPr>
            <a:lvl8pPr marL="3429000" indent="-228600" fontAlgn="base">
              <a:lnSpc>
                <a:spcPct val="90000"/>
              </a:lnSpc>
              <a:spcBef>
                <a:spcPts val="500"/>
              </a:spcBef>
              <a:spcAft>
                <a:spcPct val="0"/>
              </a:spcAft>
              <a:buFont typeface="Arial" panose="020B0604020202020204" pitchFamily="34" charset="0"/>
              <a:buChar char="•"/>
            </a:lvl8pPr>
            <a:lvl9pPr marL="3886200" indent="-228600" fontAlgn="base">
              <a:lnSpc>
                <a:spcPct val="90000"/>
              </a:lnSpc>
              <a:spcBef>
                <a:spcPts val="500"/>
              </a:spcBef>
              <a:spcAft>
                <a:spcPct val="0"/>
              </a:spcAft>
              <a:buFont typeface="Arial" panose="020B0604020202020204" pitchFamily="34" charset="0"/>
              <a:buChar char="•"/>
            </a:lvl9pPr>
          </a:lstStyle>
          <a:p>
            <a:r>
              <a:rPr lang="zh-CN" altLang="en-US" sz="1200">
                <a:solidFill>
                  <a:srgbClr val="FFFFFF"/>
                </a:solidFill>
                <a:latin typeface="黑体" panose="02010609060101010101" charset="-122"/>
                <a:ea typeface="黑体" panose="02010609060101010101" charset="-122"/>
                <a:cs typeface="+mn-ea"/>
              </a:rPr>
              <a:t>适用法律</a:t>
            </a:r>
            <a:endParaRPr lang="zh-CN" altLang="en-US" sz="1200">
              <a:solidFill>
                <a:srgbClr val="FFFFFF"/>
              </a:solidFill>
              <a:latin typeface="黑体" panose="02010609060101010101" charset="-122"/>
              <a:ea typeface="黑体" panose="02010609060101010101" charset="-122"/>
              <a:cs typeface="+mn-ea"/>
            </a:endParaRPr>
          </a:p>
        </p:txBody>
      </p:sp>
      <p:sp>
        <p:nvSpPr>
          <p:cNvPr id="95" name="文本框 94"/>
          <p:cNvSpPr txBox="1"/>
          <p:nvPr>
            <p:custDataLst>
              <p:tags r:id="rId20"/>
            </p:custDataLst>
          </p:nvPr>
        </p:nvSpPr>
        <p:spPr>
          <a:xfrm>
            <a:off x="2525302" y="4191543"/>
            <a:ext cx="569108" cy="29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fontScale="60000"/>
          </a:bodyPr>
          <a:lstStyle>
            <a:defPPr>
              <a:defRPr lang="zh-CN"/>
            </a:defPPr>
            <a:lvl1pPr algn="ctr" eaLnBrk="1" hangingPunct="1">
              <a:lnSpc>
                <a:spcPct val="100000"/>
              </a:lnSpc>
              <a:buNone/>
              <a:defRPr sz="1400">
                <a:solidFill>
                  <a:srgbClr val="F4E3B6"/>
                </a:solidFill>
              </a:defRPr>
            </a:lvl1pPr>
            <a:lvl2pPr marL="742950" indent="-28575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lvl4pPr>
            <a:lvl5pPr marL="2057400" indent="-228600">
              <a:lnSpc>
                <a:spcPct val="90000"/>
              </a:lnSpc>
              <a:spcBef>
                <a:spcPts val="500"/>
              </a:spcBef>
              <a:buChar char="•"/>
            </a:lvl5pPr>
            <a:lvl6pPr marL="2514600" indent="-228600" fontAlgn="base">
              <a:lnSpc>
                <a:spcPct val="90000"/>
              </a:lnSpc>
              <a:spcBef>
                <a:spcPts val="500"/>
              </a:spcBef>
              <a:spcAft>
                <a:spcPct val="0"/>
              </a:spcAft>
              <a:buFont typeface="Arial" panose="020B0604020202020204" pitchFamily="34" charset="0"/>
              <a:buChar char="•"/>
            </a:lvl6pPr>
            <a:lvl7pPr marL="2971800" indent="-228600" fontAlgn="base">
              <a:lnSpc>
                <a:spcPct val="90000"/>
              </a:lnSpc>
              <a:spcBef>
                <a:spcPts val="500"/>
              </a:spcBef>
              <a:spcAft>
                <a:spcPct val="0"/>
              </a:spcAft>
              <a:buFont typeface="Arial" panose="020B0604020202020204" pitchFamily="34" charset="0"/>
              <a:buChar char="•"/>
            </a:lvl7pPr>
            <a:lvl8pPr marL="3429000" indent="-228600" fontAlgn="base">
              <a:lnSpc>
                <a:spcPct val="90000"/>
              </a:lnSpc>
              <a:spcBef>
                <a:spcPts val="500"/>
              </a:spcBef>
              <a:spcAft>
                <a:spcPct val="0"/>
              </a:spcAft>
              <a:buFont typeface="Arial" panose="020B0604020202020204" pitchFamily="34" charset="0"/>
              <a:buChar char="•"/>
            </a:lvl8pPr>
            <a:lvl9pPr marL="3886200" indent="-228600" fontAlgn="base">
              <a:lnSpc>
                <a:spcPct val="90000"/>
              </a:lnSpc>
              <a:spcBef>
                <a:spcPts val="500"/>
              </a:spcBef>
              <a:spcAft>
                <a:spcPct val="0"/>
              </a:spcAft>
              <a:buFont typeface="Arial" panose="020B0604020202020204" pitchFamily="34" charset="0"/>
              <a:buChar char="•"/>
            </a:lvl9pPr>
          </a:lstStyle>
          <a:p>
            <a:r>
              <a:rPr lang="zh-CN" altLang="en-US" sz="1800">
                <a:solidFill>
                  <a:srgbClr val="FFFFFF"/>
                </a:solidFill>
                <a:latin typeface="黑体" panose="02010609060101010101" charset="-122"/>
                <a:ea typeface="黑体" panose="02010609060101010101" charset="-122"/>
                <a:cs typeface="+mn-ea"/>
              </a:rPr>
              <a:t>。。。</a:t>
            </a:r>
            <a:endParaRPr lang="zh-CN" altLang="en-US" sz="1800">
              <a:solidFill>
                <a:srgbClr val="FFFFFF"/>
              </a:solidFill>
              <a:latin typeface="黑体" panose="02010609060101010101" charset="-122"/>
              <a:ea typeface="黑体" panose="02010609060101010101" charset="-122"/>
              <a:cs typeface="+mn-ea"/>
            </a:endParaRPr>
          </a:p>
        </p:txBody>
      </p:sp>
      <p:sp>
        <p:nvSpPr>
          <p:cNvPr id="96" name="文本框 95"/>
          <p:cNvSpPr txBox="1"/>
          <p:nvPr>
            <p:custDataLst>
              <p:tags r:id="rId21"/>
            </p:custDataLst>
          </p:nvPr>
        </p:nvSpPr>
        <p:spPr>
          <a:xfrm>
            <a:off x="2525302" y="4735277"/>
            <a:ext cx="569108" cy="29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fontScale="60000"/>
          </a:bodyPr>
          <a:lstStyle>
            <a:defPPr>
              <a:defRPr lang="zh-CN"/>
            </a:defPPr>
            <a:lvl1pPr algn="ctr" eaLnBrk="1" hangingPunct="1">
              <a:lnSpc>
                <a:spcPct val="100000"/>
              </a:lnSpc>
              <a:buNone/>
              <a:defRPr sz="1400">
                <a:solidFill>
                  <a:srgbClr val="F4E3B6"/>
                </a:solidFill>
              </a:defRPr>
            </a:lvl1pPr>
            <a:lvl2pPr marL="742950" indent="-28575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lvl4pPr>
            <a:lvl5pPr marL="2057400" indent="-228600">
              <a:lnSpc>
                <a:spcPct val="90000"/>
              </a:lnSpc>
              <a:spcBef>
                <a:spcPts val="500"/>
              </a:spcBef>
              <a:buChar char="•"/>
            </a:lvl5pPr>
            <a:lvl6pPr marL="2514600" indent="-228600" fontAlgn="base">
              <a:lnSpc>
                <a:spcPct val="90000"/>
              </a:lnSpc>
              <a:spcBef>
                <a:spcPts val="500"/>
              </a:spcBef>
              <a:spcAft>
                <a:spcPct val="0"/>
              </a:spcAft>
              <a:buFont typeface="Arial" panose="020B0604020202020204" pitchFamily="34" charset="0"/>
              <a:buChar char="•"/>
            </a:lvl6pPr>
            <a:lvl7pPr marL="2971800" indent="-228600" fontAlgn="base">
              <a:lnSpc>
                <a:spcPct val="90000"/>
              </a:lnSpc>
              <a:spcBef>
                <a:spcPts val="500"/>
              </a:spcBef>
              <a:spcAft>
                <a:spcPct val="0"/>
              </a:spcAft>
              <a:buFont typeface="Arial" panose="020B0604020202020204" pitchFamily="34" charset="0"/>
              <a:buChar char="•"/>
            </a:lvl7pPr>
            <a:lvl8pPr marL="3429000" indent="-228600" fontAlgn="base">
              <a:lnSpc>
                <a:spcPct val="90000"/>
              </a:lnSpc>
              <a:spcBef>
                <a:spcPts val="500"/>
              </a:spcBef>
              <a:spcAft>
                <a:spcPct val="0"/>
              </a:spcAft>
              <a:buFont typeface="Arial" panose="020B0604020202020204" pitchFamily="34" charset="0"/>
              <a:buChar char="•"/>
            </a:lvl8pPr>
            <a:lvl9pPr marL="3886200" indent="-228600" fontAlgn="base">
              <a:lnSpc>
                <a:spcPct val="90000"/>
              </a:lnSpc>
              <a:spcBef>
                <a:spcPts val="500"/>
              </a:spcBef>
              <a:spcAft>
                <a:spcPct val="0"/>
              </a:spcAft>
              <a:buFont typeface="Arial" panose="020B0604020202020204" pitchFamily="34" charset="0"/>
              <a:buChar char="•"/>
            </a:lvl9pPr>
          </a:lstStyle>
          <a:p>
            <a:r>
              <a:rPr lang="zh-CN" altLang="en-US" sz="1800">
                <a:solidFill>
                  <a:srgbClr val="FFFFFF"/>
                </a:solidFill>
                <a:latin typeface="黑体" panose="02010609060101010101" charset="-122"/>
                <a:ea typeface="黑体" panose="02010609060101010101" charset="-122"/>
                <a:cs typeface="+mn-ea"/>
              </a:rPr>
              <a:t>。。。</a:t>
            </a:r>
            <a:endParaRPr lang="zh-CN" altLang="en-US" sz="1800">
              <a:solidFill>
                <a:srgbClr val="FFFFFF"/>
              </a:solidFill>
              <a:latin typeface="黑体" panose="02010609060101010101" charset="-122"/>
              <a:ea typeface="黑体" panose="02010609060101010101" charset="-122"/>
              <a:cs typeface="+mn-ea"/>
            </a:endParaRPr>
          </a:p>
        </p:txBody>
      </p:sp>
      <p:sp>
        <p:nvSpPr>
          <p:cNvPr id="97" name="文本框 96"/>
          <p:cNvSpPr txBox="1"/>
          <p:nvPr>
            <p:custDataLst>
              <p:tags r:id="rId22"/>
            </p:custDataLst>
          </p:nvPr>
        </p:nvSpPr>
        <p:spPr>
          <a:xfrm>
            <a:off x="2525302" y="5303845"/>
            <a:ext cx="569108" cy="29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fontScale="60000"/>
          </a:bodyPr>
          <a:lstStyle>
            <a:defPPr>
              <a:defRPr lang="zh-CN"/>
            </a:defPPr>
            <a:lvl1pPr algn="ctr" eaLnBrk="1" hangingPunct="1">
              <a:lnSpc>
                <a:spcPct val="100000"/>
              </a:lnSpc>
              <a:buNone/>
              <a:defRPr sz="1400">
                <a:solidFill>
                  <a:srgbClr val="F4E3B6"/>
                </a:solidFill>
              </a:defRPr>
            </a:lvl1pPr>
            <a:lvl2pPr marL="742950" indent="-285750">
              <a:lnSpc>
                <a:spcPct val="90000"/>
              </a:lnSpc>
              <a:spcBef>
                <a:spcPts val="500"/>
              </a:spcBef>
              <a:buChar char="•"/>
              <a:defRPr sz="2400"/>
            </a:lvl2pPr>
            <a:lvl3pPr marL="1143000" indent="-228600">
              <a:lnSpc>
                <a:spcPct val="90000"/>
              </a:lnSpc>
              <a:spcBef>
                <a:spcPts val="500"/>
              </a:spcBef>
              <a:buChar char="•"/>
              <a:defRPr sz="2000"/>
            </a:lvl3pPr>
            <a:lvl4pPr marL="1600200" indent="-228600">
              <a:lnSpc>
                <a:spcPct val="90000"/>
              </a:lnSpc>
              <a:spcBef>
                <a:spcPts val="500"/>
              </a:spcBef>
              <a:buChar char="•"/>
            </a:lvl4pPr>
            <a:lvl5pPr marL="2057400" indent="-228600">
              <a:lnSpc>
                <a:spcPct val="90000"/>
              </a:lnSpc>
              <a:spcBef>
                <a:spcPts val="500"/>
              </a:spcBef>
              <a:buChar char="•"/>
            </a:lvl5pPr>
            <a:lvl6pPr marL="2514600" indent="-228600" fontAlgn="base">
              <a:lnSpc>
                <a:spcPct val="90000"/>
              </a:lnSpc>
              <a:spcBef>
                <a:spcPts val="500"/>
              </a:spcBef>
              <a:spcAft>
                <a:spcPct val="0"/>
              </a:spcAft>
              <a:buFont typeface="Arial" panose="020B0604020202020204" pitchFamily="34" charset="0"/>
              <a:buChar char="•"/>
            </a:lvl6pPr>
            <a:lvl7pPr marL="2971800" indent="-228600" fontAlgn="base">
              <a:lnSpc>
                <a:spcPct val="90000"/>
              </a:lnSpc>
              <a:spcBef>
                <a:spcPts val="500"/>
              </a:spcBef>
              <a:spcAft>
                <a:spcPct val="0"/>
              </a:spcAft>
              <a:buFont typeface="Arial" panose="020B0604020202020204" pitchFamily="34" charset="0"/>
              <a:buChar char="•"/>
            </a:lvl7pPr>
            <a:lvl8pPr marL="3429000" indent="-228600" fontAlgn="base">
              <a:lnSpc>
                <a:spcPct val="90000"/>
              </a:lnSpc>
              <a:spcBef>
                <a:spcPts val="500"/>
              </a:spcBef>
              <a:spcAft>
                <a:spcPct val="0"/>
              </a:spcAft>
              <a:buFont typeface="Arial" panose="020B0604020202020204" pitchFamily="34" charset="0"/>
              <a:buChar char="•"/>
            </a:lvl8pPr>
            <a:lvl9pPr marL="3886200" indent="-228600" fontAlgn="base">
              <a:lnSpc>
                <a:spcPct val="90000"/>
              </a:lnSpc>
              <a:spcBef>
                <a:spcPts val="500"/>
              </a:spcBef>
              <a:spcAft>
                <a:spcPct val="0"/>
              </a:spcAft>
              <a:buFont typeface="Arial" panose="020B0604020202020204" pitchFamily="34" charset="0"/>
              <a:buChar char="•"/>
            </a:lvl9pPr>
          </a:lstStyle>
          <a:p>
            <a:r>
              <a:rPr lang="zh-CN" altLang="en-US" sz="1800">
                <a:solidFill>
                  <a:srgbClr val="FFFFFF"/>
                </a:solidFill>
                <a:latin typeface="黑体" panose="02010609060101010101" charset="-122"/>
                <a:ea typeface="黑体" panose="02010609060101010101" charset="-122"/>
                <a:cs typeface="+mn-ea"/>
              </a:rPr>
              <a:t>。。。</a:t>
            </a:r>
            <a:endParaRPr lang="zh-CN" altLang="en-US" sz="1800">
              <a:solidFill>
                <a:srgbClr val="FFFFFF"/>
              </a:solidFill>
              <a:latin typeface="黑体" panose="02010609060101010101" charset="-122"/>
              <a:ea typeface="黑体" panose="02010609060101010101" charset="-122"/>
              <a:cs typeface="+mn-ea"/>
            </a:endParaRPr>
          </a:p>
        </p:txBody>
      </p:sp>
      <p:sp>
        <p:nvSpPr>
          <p:cNvPr id="98" name="文本框 97"/>
          <p:cNvSpPr txBox="1"/>
          <p:nvPr>
            <p:custDataLst>
              <p:tags r:id="rId23"/>
            </p:custDataLst>
          </p:nvPr>
        </p:nvSpPr>
        <p:spPr>
          <a:xfrm>
            <a:off x="190609" y="4458453"/>
            <a:ext cx="1000315" cy="49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defPPr>
              <a:defRPr lang="zh-CN"/>
            </a:defPPr>
            <a:lvl1pPr algn="ctr" eaLnBrk="1" hangingPunct="1">
              <a:defRPr sz="1400">
                <a:solidFill>
                  <a:srgbClr val="F4E3B6"/>
                </a:solidFill>
              </a:defRPr>
            </a:lvl1pPr>
            <a:lvl2pPr marL="742950" indent="-285750"/>
            <a:lvl3pPr marL="1143000" indent="-228600"/>
            <a:lvl4pPr marL="1600200" indent="-228600"/>
            <a:lvl5pPr marL="2057400" indent="-228600"/>
            <a:lvl6pPr marL="2514600" indent="-228600" fontAlgn="base">
              <a:spcBef>
                <a:spcPct val="0"/>
              </a:spcBef>
              <a:spcAft>
                <a:spcPct val="0"/>
              </a:spcAft>
              <a:buFont typeface="Arial" panose="020B0604020202020204" pitchFamily="34" charset="0"/>
            </a:lvl6pPr>
            <a:lvl7pPr marL="2971800" indent="-228600" fontAlgn="base">
              <a:spcBef>
                <a:spcPct val="0"/>
              </a:spcBef>
              <a:spcAft>
                <a:spcPct val="0"/>
              </a:spcAft>
              <a:buFont typeface="Arial" panose="020B0604020202020204" pitchFamily="34" charset="0"/>
            </a:lvl7pPr>
            <a:lvl8pPr marL="3429000" indent="-228600" fontAlgn="base">
              <a:spcBef>
                <a:spcPct val="0"/>
              </a:spcBef>
              <a:spcAft>
                <a:spcPct val="0"/>
              </a:spcAft>
              <a:buFont typeface="Arial" panose="020B0604020202020204" pitchFamily="34" charset="0"/>
            </a:lvl8pPr>
            <a:lvl9pPr marL="3886200" indent="-228600" fontAlgn="base">
              <a:spcBef>
                <a:spcPct val="0"/>
              </a:spcBef>
              <a:spcAft>
                <a:spcPct val="0"/>
              </a:spcAft>
              <a:buFont typeface="Arial" panose="020B0604020202020204" pitchFamily="34" charset="0"/>
            </a:lvl9pPr>
          </a:lstStyle>
          <a:p>
            <a:r>
              <a:rPr lang="zh-CN" altLang="da-DK" sz="1800">
                <a:solidFill>
                  <a:srgbClr val="000000"/>
                </a:solidFill>
                <a:latin typeface="黑体" panose="02010609060101010101" charset="-122"/>
                <a:ea typeface="黑体" panose="02010609060101010101" charset="-122"/>
              </a:rPr>
              <a:t>一级</a:t>
            </a:r>
            <a:endParaRPr lang="zh-CN" altLang="da-DK" sz="1800">
              <a:solidFill>
                <a:srgbClr val="000000"/>
              </a:solidFill>
              <a:latin typeface="黑体" panose="02010609060101010101" charset="-122"/>
              <a:ea typeface="黑体" panose="02010609060101010101" charset="-122"/>
            </a:endParaRPr>
          </a:p>
        </p:txBody>
      </p:sp>
      <p:sp>
        <p:nvSpPr>
          <p:cNvPr id="99" name="文本框 98"/>
          <p:cNvSpPr txBox="1"/>
          <p:nvPr>
            <p:custDataLst>
              <p:tags r:id="rId24"/>
            </p:custDataLst>
          </p:nvPr>
        </p:nvSpPr>
        <p:spPr>
          <a:xfrm>
            <a:off x="1257844" y="3937320"/>
            <a:ext cx="961694" cy="40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ormAutofit lnSpcReduction="20000"/>
          </a:bodyPr>
          <a:lstStyle>
            <a:defPPr>
              <a:defRPr lang="zh-CN"/>
            </a:defPPr>
            <a:lvl1pPr algn="ctr" eaLnBrk="1" hangingPunct="1">
              <a:defRPr sz="1400">
                <a:solidFill>
                  <a:srgbClr val="F4E3B6"/>
                </a:solidFill>
              </a:defRPr>
            </a:lvl1pPr>
            <a:lvl2pPr marL="742950" indent="-285750"/>
            <a:lvl3pPr marL="1143000" indent="-228600"/>
            <a:lvl4pPr marL="1600200" indent="-228600"/>
            <a:lvl5pPr marL="2057400" indent="-228600"/>
            <a:lvl6pPr marL="2514600" indent="-228600" fontAlgn="base">
              <a:spcBef>
                <a:spcPct val="0"/>
              </a:spcBef>
              <a:spcAft>
                <a:spcPct val="0"/>
              </a:spcAft>
              <a:buFont typeface="Arial" panose="020B0604020202020204" pitchFamily="34" charset="0"/>
            </a:lvl6pPr>
            <a:lvl7pPr marL="2971800" indent="-228600" fontAlgn="base">
              <a:spcBef>
                <a:spcPct val="0"/>
              </a:spcBef>
              <a:spcAft>
                <a:spcPct val="0"/>
              </a:spcAft>
              <a:buFont typeface="Arial" panose="020B0604020202020204" pitchFamily="34" charset="0"/>
            </a:lvl7pPr>
            <a:lvl8pPr marL="3429000" indent="-228600" fontAlgn="base">
              <a:spcBef>
                <a:spcPct val="0"/>
              </a:spcBef>
              <a:spcAft>
                <a:spcPct val="0"/>
              </a:spcAft>
              <a:buFont typeface="Arial" panose="020B0604020202020204" pitchFamily="34" charset="0"/>
            </a:lvl8pPr>
            <a:lvl9pPr marL="3886200" indent="-228600" fontAlgn="base">
              <a:spcBef>
                <a:spcPct val="0"/>
              </a:spcBef>
              <a:spcAft>
                <a:spcPct val="0"/>
              </a:spcAft>
              <a:buFont typeface="Arial" panose="020B0604020202020204" pitchFamily="34" charset="0"/>
            </a:lvl9pPr>
          </a:lstStyle>
          <a:p>
            <a:r>
              <a:rPr lang="zh-CN" altLang="da-DK" sz="1800">
                <a:solidFill>
                  <a:srgbClr val="000000"/>
                </a:solidFill>
                <a:latin typeface="黑体" panose="02010609060101010101" charset="-122"/>
                <a:ea typeface="黑体" panose="02010609060101010101" charset="-122"/>
              </a:rPr>
              <a:t>二级</a:t>
            </a:r>
            <a:endParaRPr lang="zh-CN" altLang="da-DK" sz="1800">
              <a:solidFill>
                <a:srgbClr val="000000"/>
              </a:solidFill>
              <a:latin typeface="黑体" panose="02010609060101010101" charset="-122"/>
              <a:ea typeface="黑体" panose="02010609060101010101" charset="-122"/>
            </a:endParaRPr>
          </a:p>
        </p:txBody>
      </p:sp>
      <p:pic>
        <p:nvPicPr>
          <p:cNvPr id="104" name="图片 103"/>
          <p:cNvPicPr>
            <a:picLocks noChangeAspect="1"/>
          </p:cNvPicPr>
          <p:nvPr/>
        </p:nvPicPr>
        <p:blipFill>
          <a:blip r:embed="rId25"/>
          <a:stretch>
            <a:fillRect/>
          </a:stretch>
        </p:blipFill>
        <p:spPr>
          <a:xfrm>
            <a:off x="3794125" y="4090035"/>
            <a:ext cx="3849370" cy="1428750"/>
          </a:xfrm>
          <a:prstGeom prst="rect">
            <a:avLst/>
          </a:prstGeom>
          <a:ln w="28575" cmpd="dbl">
            <a:solidFill>
              <a:schemeClr val="accent1">
                <a:shade val="50000"/>
              </a:schemeClr>
            </a:solidFill>
            <a:prstDash val="sysDot"/>
          </a:ln>
        </p:spPr>
      </p:pic>
      <p:sp>
        <p:nvSpPr>
          <p:cNvPr id="106" name="文本框 105"/>
          <p:cNvSpPr txBox="1"/>
          <p:nvPr>
            <p:custDataLst>
              <p:tags r:id="rId26"/>
            </p:custDataLst>
          </p:nvPr>
        </p:nvSpPr>
        <p:spPr>
          <a:xfrm>
            <a:off x="2391319" y="3689035"/>
            <a:ext cx="961694" cy="40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normAutofit lnSpcReduction="20000"/>
          </a:bodyPr>
          <a:lstStyle>
            <a:defPPr>
              <a:defRPr lang="zh-CN"/>
            </a:defPPr>
            <a:lvl1pPr algn="ctr" eaLnBrk="1" hangingPunct="1">
              <a:defRPr sz="1400">
                <a:solidFill>
                  <a:srgbClr val="F4E3B6"/>
                </a:solidFill>
              </a:defRPr>
            </a:lvl1pPr>
            <a:lvl2pPr marL="742950" indent="-285750"/>
            <a:lvl3pPr marL="1143000" indent="-228600"/>
            <a:lvl4pPr marL="1600200" indent="-228600"/>
            <a:lvl5pPr marL="2057400" indent="-228600"/>
            <a:lvl6pPr marL="2514600" indent="-228600" fontAlgn="base">
              <a:spcBef>
                <a:spcPct val="0"/>
              </a:spcBef>
              <a:spcAft>
                <a:spcPct val="0"/>
              </a:spcAft>
              <a:buFont typeface="Arial" panose="020B0604020202020204" pitchFamily="34" charset="0"/>
            </a:lvl6pPr>
            <a:lvl7pPr marL="2971800" indent="-228600" fontAlgn="base">
              <a:spcBef>
                <a:spcPct val="0"/>
              </a:spcBef>
              <a:spcAft>
                <a:spcPct val="0"/>
              </a:spcAft>
              <a:buFont typeface="Arial" panose="020B0604020202020204" pitchFamily="34" charset="0"/>
            </a:lvl7pPr>
            <a:lvl8pPr marL="3429000" indent="-228600" fontAlgn="base">
              <a:spcBef>
                <a:spcPct val="0"/>
              </a:spcBef>
              <a:spcAft>
                <a:spcPct val="0"/>
              </a:spcAft>
              <a:buFont typeface="Arial" panose="020B0604020202020204" pitchFamily="34" charset="0"/>
            </a:lvl8pPr>
            <a:lvl9pPr marL="3886200" indent="-228600" fontAlgn="base">
              <a:spcBef>
                <a:spcPct val="0"/>
              </a:spcBef>
              <a:spcAft>
                <a:spcPct val="0"/>
              </a:spcAft>
              <a:buFont typeface="Arial" panose="020B0604020202020204" pitchFamily="34" charset="0"/>
            </a:lvl9pPr>
          </a:lstStyle>
          <a:p>
            <a:r>
              <a:rPr lang="zh-CN" altLang="da-DK" sz="1800">
                <a:solidFill>
                  <a:srgbClr val="000000"/>
                </a:solidFill>
                <a:latin typeface="黑体" panose="02010609060101010101" charset="-122"/>
                <a:ea typeface="黑体" panose="02010609060101010101" charset="-122"/>
              </a:rPr>
              <a:t>三级</a:t>
            </a:r>
            <a:endParaRPr lang="zh-CN" altLang="da-DK" sz="1800">
              <a:solidFill>
                <a:srgbClr val="000000"/>
              </a:solidFill>
              <a:latin typeface="黑体" panose="02010609060101010101" charset="-122"/>
              <a:ea typeface="黑体" panose="02010609060101010101" charset="-122"/>
            </a:endParaRPr>
          </a:p>
        </p:txBody>
      </p:sp>
      <p:pic>
        <p:nvPicPr>
          <p:cNvPr id="107" name="图片 106"/>
          <p:cNvPicPr>
            <a:picLocks noChangeAspect="1"/>
          </p:cNvPicPr>
          <p:nvPr/>
        </p:nvPicPr>
        <p:blipFill>
          <a:blip r:embed="rId27"/>
          <a:stretch>
            <a:fillRect/>
          </a:stretch>
        </p:blipFill>
        <p:spPr>
          <a:xfrm>
            <a:off x="8084820" y="4017010"/>
            <a:ext cx="3816350" cy="1727200"/>
          </a:xfrm>
          <a:prstGeom prst="rect">
            <a:avLst/>
          </a:prstGeom>
          <a:ln w="28575" cmpd="dbl">
            <a:solidFill>
              <a:schemeClr val="accent1">
                <a:shade val="50000"/>
              </a:schemeClr>
            </a:solidFill>
            <a:prstDash val="sysDot"/>
          </a:ln>
        </p:spPr>
      </p:pic>
      <p:sp>
        <p:nvSpPr>
          <p:cNvPr id="2" name="文本框 1"/>
          <p:cNvSpPr txBox="1"/>
          <p:nvPr/>
        </p:nvSpPr>
        <p:spPr>
          <a:xfrm>
            <a:off x="1101090" y="6024245"/>
            <a:ext cx="1510665" cy="337185"/>
          </a:xfrm>
          <a:prstGeom prst="rect">
            <a:avLst/>
          </a:prstGeom>
          <a:noFill/>
        </p:spPr>
        <p:txBody>
          <a:bodyPr wrap="square" rtlCol="0">
            <a:spAutoFit/>
          </a:bodyPr>
          <a:p>
            <a:pPr algn="ctr"/>
            <a:r>
              <a:rPr lang="zh-CN" altLang="en-US" sz="1600">
                <a:latin typeface="黑体" panose="02010609060101010101" charset="-122"/>
                <a:ea typeface="黑体" panose="02010609060101010101" charset="-122"/>
              </a:rPr>
              <a:t>三级关键词树</a:t>
            </a:r>
            <a:endParaRPr lang="zh-CN" altLang="en-US" sz="1600">
              <a:latin typeface="黑体" panose="02010609060101010101" charset="-122"/>
              <a:ea typeface="黑体" panose="02010609060101010101" charset="-122"/>
            </a:endParaRPr>
          </a:p>
        </p:txBody>
      </p:sp>
      <p:sp>
        <p:nvSpPr>
          <p:cNvPr id="4" name="文本框 3"/>
          <p:cNvSpPr txBox="1"/>
          <p:nvPr/>
        </p:nvSpPr>
        <p:spPr>
          <a:xfrm>
            <a:off x="5243195" y="6024245"/>
            <a:ext cx="1510665" cy="337185"/>
          </a:xfrm>
          <a:prstGeom prst="rect">
            <a:avLst/>
          </a:prstGeom>
          <a:noFill/>
        </p:spPr>
        <p:txBody>
          <a:bodyPr wrap="square" rtlCol="0">
            <a:spAutoFit/>
          </a:bodyPr>
          <a:p>
            <a:pPr algn="ctr"/>
            <a:r>
              <a:rPr lang="zh-CN" altLang="en-US" sz="1600">
                <a:latin typeface="黑体" panose="02010609060101010101" charset="-122"/>
                <a:ea typeface="黑体" panose="02010609060101010101" charset="-122"/>
              </a:rPr>
              <a:t>关键词表</a:t>
            </a:r>
            <a:endParaRPr lang="zh-CN" altLang="en-US" sz="1600">
              <a:latin typeface="黑体" panose="02010609060101010101" charset="-122"/>
              <a:ea typeface="黑体" panose="02010609060101010101" charset="-122"/>
            </a:endParaRPr>
          </a:p>
        </p:txBody>
      </p:sp>
      <p:sp>
        <p:nvSpPr>
          <p:cNvPr id="6" name="文本框 5"/>
          <p:cNvSpPr txBox="1"/>
          <p:nvPr/>
        </p:nvSpPr>
        <p:spPr>
          <a:xfrm>
            <a:off x="9385300" y="6024245"/>
            <a:ext cx="1510665" cy="337185"/>
          </a:xfrm>
          <a:prstGeom prst="rect">
            <a:avLst/>
          </a:prstGeom>
          <a:noFill/>
        </p:spPr>
        <p:txBody>
          <a:bodyPr wrap="square" rtlCol="0">
            <a:spAutoFit/>
          </a:bodyPr>
          <a:p>
            <a:pPr algn="ctr"/>
            <a:r>
              <a:rPr lang="zh-CN" altLang="en-US" sz="1600">
                <a:latin typeface="黑体" panose="02010609060101010101" charset="-122"/>
                <a:ea typeface="黑体" panose="02010609060101010101" charset="-122"/>
              </a:rPr>
              <a:t>关键词匹配</a:t>
            </a:r>
            <a:endParaRPr lang="zh-CN" altLang="en-US" sz="1600">
              <a:latin typeface="黑体" panose="02010609060101010101" charset="-122"/>
              <a:ea typeface="黑体" panose="02010609060101010101" charset="-122"/>
            </a:endParaRPr>
          </a:p>
        </p:txBody>
      </p:sp>
    </p:spTree>
    <p:custDataLst>
      <p:tags r:id="rId28"/>
    </p:custData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1000"/>
                            </p:stCondLst>
                            <p:childTnLst>
                              <p:par>
                                <p:cTn id="14" presetID="26" presetClass="emph" presetSubtype="0" fill="hold" grpId="1"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p:bldP spid="30" grpId="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xml><?xml version="1.0" encoding="utf-8"?>
<p:tagLst xmlns:p="http://schemas.openxmlformats.org/presentationml/2006/main">
  <p:tag name="KSO_WM_UNIT_TYPE" val="i"/>
  <p:tag name="KSO_WM_UNIT_SUBTYPE" val="h"/>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xml><?xml version="1.0" encoding="utf-8"?>
<p:tagLst xmlns:p="http://schemas.openxmlformats.org/presentationml/2006/main">
  <p:tag name="KSO_WM_UNIT_TYPE" val="i"/>
  <p:tag name="KSO_WM_UNIT_SUBTYPE" val="h"/>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1.xml><?xml version="1.0" encoding="utf-8"?>
<p:tagLst xmlns:p="http://schemas.openxmlformats.org/presentationml/2006/main">
  <p:tag name="KSO_WM_UNIT_TYPE" val="i"/>
  <p:tag name="KSO_WM_UNIT_SUBTYPE" val="h"/>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2.xml><?xml version="1.0" encoding="utf-8"?>
<p:tagLst xmlns:p="http://schemas.openxmlformats.org/presentationml/2006/main">
  <p:tag name="KSO_WM_UNIT_TYPE" val="i"/>
  <p:tag name="KSO_WM_UNIT_SUBTYPE" val="h"/>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97"/>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97"/>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5.xml><?xml version="1.0" encoding="utf-8"?>
<p:tagLst xmlns:p="http://schemas.openxmlformats.org/presentationml/2006/main">
  <p:tag name="KSO_WM_TEMPLATE_SUBCATEGORY" val="0"/>
  <p:tag name="KSO_WM_TEMPLATE_COLOR_TYPE" val="1"/>
  <p:tag name="KSO_WM_TEMPLATE_MASTER_THUMB_INDEX" val="12"/>
  <p:tag name="KSO_WM_TEMPLATE_THUMBS_INDEX" val="1、4、7、9、10、11、13、15、16、17、18、21、24、28、30、31、32"/>
  <p:tag name="KSO_WM_TAG_VERSION" val="1.0"/>
  <p:tag name="KSO_WM_BEAUTIFY_FLAG" val="#wm#"/>
  <p:tag name="KSO_WM_TEMPLATE_CATEGORY" val="custom"/>
  <p:tag name="KSO_WM_TEMPLATE_INDEX" val="20204597"/>
  <p:tag name="KSO_WM_TEMPLATE_MASTER_TYPE" val="1"/>
</p:tagLst>
</file>

<file path=ppt/tags/tag146.xml><?xml version="1.0" encoding="utf-8"?>
<p:tagLst xmlns:p="http://schemas.openxmlformats.org/presentationml/2006/main">
  <p:tag name="KSO_WM_TEMPLATE_CATEGORY" val="custom"/>
  <p:tag name="KSO_WM_TEMPLATE_INDEX" val="20204597"/>
</p:tagLst>
</file>

<file path=ppt/tags/tag147.xml><?xml version="1.0" encoding="utf-8"?>
<p:tagLst xmlns:p="http://schemas.openxmlformats.org/presentationml/2006/main">
  <p:tag name="PA" val="v3.1.0"/>
</p:tagLst>
</file>

<file path=ppt/tags/tag148.xml><?xml version="1.0" encoding="utf-8"?>
<p:tagLst xmlns:p="http://schemas.openxmlformats.org/presentationml/2006/main">
  <p:tag name="PA" val="v3.1.0"/>
</p:tagLst>
</file>

<file path=ppt/tags/tag149.xml><?xml version="1.0" encoding="utf-8"?>
<p:tagLst xmlns:p="http://schemas.openxmlformats.org/presentationml/2006/main">
  <p:tag name="PA" val="v3.1.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PA" val="v3.1.0"/>
</p:tagLst>
</file>

<file path=ppt/tags/tag151.xml><?xml version="1.0" encoding="utf-8"?>
<p:tagLst xmlns:p="http://schemas.openxmlformats.org/presentationml/2006/main">
  <p:tag name="PA" val="v3.1.0"/>
</p:tagLst>
</file>

<file path=ppt/tags/tag152.xml><?xml version="1.0" encoding="utf-8"?>
<p:tagLst xmlns:p="http://schemas.openxmlformats.org/presentationml/2006/main">
  <p:tag name="PA" val="v3.1.0"/>
</p:tagLst>
</file>

<file path=ppt/tags/tag153.xml><?xml version="1.0" encoding="utf-8"?>
<p:tagLst xmlns:p="http://schemas.openxmlformats.org/presentationml/2006/main">
  <p:tag name="PA" val="v3.1.0"/>
</p:tagLst>
</file>

<file path=ppt/tags/tag154.xml><?xml version="1.0" encoding="utf-8"?>
<p:tagLst xmlns:p="http://schemas.openxmlformats.org/presentationml/2006/main">
  <p:tag name="KSO_WM_TEMPLATE_CATEGORY" val="custom"/>
  <p:tag name="KSO_WM_TEMPLATE_INDEX" val="20204597"/>
</p:tagLst>
</file>

<file path=ppt/tags/tag155.xml><?xml version="1.0" encoding="utf-8"?>
<p:tagLst xmlns:p="http://schemas.openxmlformats.org/presentationml/2006/main">
  <p:tag name="MH" val="20170616175503"/>
  <p:tag name="MH_LIBRARY" val="GRAPHIC"/>
  <p:tag name="MH_TYPE" val="Text"/>
  <p:tag name="MH_ORDER" val="1"/>
</p:tagLst>
</file>

<file path=ppt/tags/tag156.xml><?xml version="1.0" encoding="utf-8"?>
<p:tagLst xmlns:p="http://schemas.openxmlformats.org/presentationml/2006/main">
  <p:tag name="KSO_WM_UNIT_TABLE_BEAUTIFY" val="smartTable{2b1fabd8-d8a9-4e43-ac80-b79562f4b048}"/>
</p:tagLst>
</file>

<file path=ppt/tags/tag157.xml><?xml version="1.0" encoding="utf-8"?>
<p:tagLst xmlns:p="http://schemas.openxmlformats.org/presentationml/2006/main">
  <p:tag name="KSO_WM_TEMPLATE_CATEGORY" val="custom"/>
  <p:tag name="KSO_WM_TEMPLATE_INDEX" val="20204597"/>
</p:tagLst>
</file>

<file path=ppt/tags/tag158.xml><?xml version="1.0" encoding="utf-8"?>
<p:tagLst xmlns:p="http://schemas.openxmlformats.org/presentationml/2006/main">
  <p:tag name="KSO_WM_UNIT_TABLE_BEAUTIFY" val="smartTable{34e01220-54d1-491b-b078-52f75ec57659}"/>
</p:tagLst>
</file>

<file path=ppt/tags/tag159.xml><?xml version="1.0" encoding="utf-8"?>
<p:tagLst xmlns:p="http://schemas.openxmlformats.org/presentationml/2006/main">
  <p:tag name="KSO_WM_TEMPLATE_CATEGORY" val="custom"/>
  <p:tag name="KSO_WM_TEMPLATE_INDEX" val="20204597"/>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TEMPLATE_CATEGORY" val="custom"/>
  <p:tag name="KSO_WM_TEMPLATE_INDEX" val="20204597"/>
</p:tagLst>
</file>

<file path=ppt/tags/tag161.xml><?xml version="1.0" encoding="utf-8"?>
<p:tagLst xmlns:p="http://schemas.openxmlformats.org/presentationml/2006/main">
  <p:tag name="KSO_WM_TEMPLATE_CATEGORY" val="custom"/>
  <p:tag name="KSO_WM_TEMPLATE_INDEX" val="20204597"/>
</p:tagLst>
</file>

<file path=ppt/tags/tag162.xml><?xml version="1.0" encoding="utf-8"?>
<p:tagLst xmlns:p="http://schemas.openxmlformats.org/presentationml/2006/main">
  <p:tag name="KSO_WM_TEMPLATE_CATEGORY" val="custom"/>
  <p:tag name="KSO_WM_TEMPLATE_INDEX" val="20204597"/>
</p:tagLst>
</file>

<file path=ppt/tags/tag163.xml><?xml version="1.0" encoding="utf-8"?>
<p:tagLst xmlns:p="http://schemas.openxmlformats.org/presentationml/2006/main">
  <p:tag name="KSO_WM_TEMPLATE_CATEGORY" val="custom"/>
  <p:tag name="KSO_WM_TEMPLATE_INDEX" val="20204597"/>
</p:tagLst>
</file>

<file path=ppt/tags/tag164.xml><?xml version="1.0" encoding="utf-8"?>
<p:tagLst xmlns:p="http://schemas.openxmlformats.org/presentationml/2006/main">
  <p:tag name="KSO_WM_TEMPLATE_CATEGORY" val="diagram"/>
  <p:tag name="KSO_WM_TEMPLATE_INDEX" val="20170829"/>
  <p:tag name="KSO_WM_UNIT_TYPE" val="p_h_i"/>
  <p:tag name="KSO_WM_UNIT_INDEX" val="1_1_1"/>
  <p:tag name="KSO_WM_UNIT_ID" val="diagram20170829_4*p_h_i*1_1_1"/>
  <p:tag name="KSO_WM_UNIT_LAYERLEVEL" val="1_1_1"/>
  <p:tag name="KSO_WM_BEAUTIFY_FLAG" val="#wm#"/>
  <p:tag name="KSO_WM_TAG_VERSION" val="1.0"/>
  <p:tag name="KSO_WM_DIAGRAM_GROUP_CODE" val="p1-1"/>
  <p:tag name="KSO_WM_UNIT_FILL_FORE_SCHEMECOLOR_INDEX" val="5"/>
  <p:tag name="KSO_WM_UNIT_FILL_TYPE" val="1"/>
</p:tagLst>
</file>

<file path=ppt/tags/tag165.xml><?xml version="1.0" encoding="utf-8"?>
<p:tagLst xmlns:p="http://schemas.openxmlformats.org/presentationml/2006/main">
  <p:tag name="KSO_WM_TEMPLATE_CATEGORY" val="diagram"/>
  <p:tag name="KSO_WM_TEMPLATE_INDEX" val="20170829"/>
  <p:tag name="KSO_WM_UNIT_TYPE" val="p_h_h_i"/>
  <p:tag name="KSO_WM_UNIT_INDEX" val="1_1_1_1"/>
  <p:tag name="KSO_WM_UNIT_ID" val="diagram20170829_4*p_h_h_i*1_1_1_1"/>
  <p:tag name="KSO_WM_UNIT_LAYERLEVEL" val="1_1_1_1"/>
  <p:tag name="KSO_WM_BEAUTIFY_FLAG" val="#wm#"/>
  <p:tag name="KSO_WM_TAG_VERSION" val="1.0"/>
  <p:tag name="KSO_WM_DIAGRAM_GROUP_CODE" val="p1-1"/>
  <p:tag name="KSO_WM_UNIT_FILL_FORE_SCHEMECOLOR_INDEX" val="5"/>
  <p:tag name="KSO_WM_UNIT_FILL_TYPE" val="1"/>
</p:tagLst>
</file>

<file path=ppt/tags/tag166.xml><?xml version="1.0" encoding="utf-8"?>
<p:tagLst xmlns:p="http://schemas.openxmlformats.org/presentationml/2006/main">
  <p:tag name="KSO_WM_TEMPLATE_CATEGORY" val="diagram"/>
  <p:tag name="KSO_WM_TEMPLATE_INDEX" val="20170829"/>
  <p:tag name="KSO_WM_UNIT_TYPE" val="p_h_h_i"/>
  <p:tag name="KSO_WM_UNIT_INDEX" val="1_1_2_1"/>
  <p:tag name="KSO_WM_UNIT_ID" val="diagram20170829_4*p_h_h_i*1_1_2_1"/>
  <p:tag name="KSO_WM_UNIT_LAYERLEVEL" val="1_1_1_1"/>
  <p:tag name="KSO_WM_BEAUTIFY_FLAG" val="#wm#"/>
  <p:tag name="KSO_WM_TAG_VERSION" val="1.0"/>
  <p:tag name="KSO_WM_DIAGRAM_GROUP_CODE" val="p1-1"/>
  <p:tag name="KSO_WM_UNIT_FILL_FORE_SCHEMECOLOR_INDEX" val="5"/>
  <p:tag name="KSO_WM_UNIT_FILL_TYPE" val="1"/>
</p:tagLst>
</file>

<file path=ppt/tags/tag167.xml><?xml version="1.0" encoding="utf-8"?>
<p:tagLst xmlns:p="http://schemas.openxmlformats.org/presentationml/2006/main">
  <p:tag name="KSO_WM_TEMPLATE_CATEGORY" val="diagram"/>
  <p:tag name="KSO_WM_TEMPLATE_INDEX" val="20170829"/>
  <p:tag name="KSO_WM_UNIT_TYPE" val="p_h_h_h_i"/>
  <p:tag name="KSO_WM_UNIT_INDEX" val="1_1_1_1_1"/>
  <p:tag name="KSO_WM_UNIT_ID" val="diagram20170829_4*p_h_h_h_i*1_1_1_1_1"/>
  <p:tag name="KSO_WM_UNIT_LAYERLEVEL" val="1_1_1_1_1"/>
  <p:tag name="KSO_WM_BEAUTIFY_FLAG" val="#wm#"/>
  <p:tag name="KSO_WM_TAG_VERSION" val="1.0"/>
  <p:tag name="KSO_WM_DIAGRAM_GROUP_CODE" val="p1-1"/>
  <p:tag name="KSO_WM_UNIT_FILL_FORE_SCHEMECOLOR_INDEX" val="5"/>
  <p:tag name="KSO_WM_UNIT_FILL_TYPE" val="1"/>
</p:tagLst>
</file>

<file path=ppt/tags/tag168.xml><?xml version="1.0" encoding="utf-8"?>
<p:tagLst xmlns:p="http://schemas.openxmlformats.org/presentationml/2006/main">
  <p:tag name="KSO_WM_TEMPLATE_CATEGORY" val="diagram"/>
  <p:tag name="KSO_WM_TEMPLATE_INDEX" val="20170829"/>
  <p:tag name="KSO_WM_UNIT_TYPE" val="p_h_h_h_i"/>
  <p:tag name="KSO_WM_UNIT_INDEX" val="1_1_1_2_1"/>
  <p:tag name="KSO_WM_UNIT_ID" val="diagram20170829_4*p_h_h_h_i*1_1_1_2_1"/>
  <p:tag name="KSO_WM_UNIT_LAYERLEVEL" val="1_1_1_1_1"/>
  <p:tag name="KSO_WM_BEAUTIFY_FLAG" val="#wm#"/>
  <p:tag name="KSO_WM_TAG_VERSION" val="1.0"/>
  <p:tag name="KSO_WM_DIAGRAM_GROUP_CODE" val="p1-1"/>
  <p:tag name="KSO_WM_UNIT_FILL_FORE_SCHEMECOLOR_INDEX" val="5"/>
  <p:tag name="KSO_WM_UNIT_FILL_TYPE" val="1"/>
</p:tagLst>
</file>

<file path=ppt/tags/tag169.xml><?xml version="1.0" encoding="utf-8"?>
<p:tagLst xmlns:p="http://schemas.openxmlformats.org/presentationml/2006/main">
  <p:tag name="KSO_WM_TEMPLATE_CATEGORY" val="diagram"/>
  <p:tag name="KSO_WM_TEMPLATE_INDEX" val="20170829"/>
  <p:tag name="KSO_WM_UNIT_TYPE" val="p_h_h_h_i"/>
  <p:tag name="KSO_WM_UNIT_INDEX" val="1_1_2_1_1"/>
  <p:tag name="KSO_WM_UNIT_ID" val="diagram20170829_4*p_h_h_h_i*1_1_2_1_1"/>
  <p:tag name="KSO_WM_UNIT_LAYERLEVEL" val="1_1_1_1_1"/>
  <p:tag name="KSO_WM_BEAUTIFY_FLAG" val="#wm#"/>
  <p:tag name="KSO_WM_TAG_VERSION" val="1.0"/>
  <p:tag name="KSO_WM_DIAGRAM_GROUP_CODE" val="p1-1"/>
  <p:tag name="KSO_WM_UNIT_FILL_FORE_SCHEMECOLOR_INDEX" val="5"/>
  <p:tag name="KSO_WM_UNI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TEMPLATE_CATEGORY" val="diagram"/>
  <p:tag name="KSO_WM_TEMPLATE_INDEX" val="20170829"/>
  <p:tag name="KSO_WM_UNIT_TYPE" val="p_h_h_i"/>
  <p:tag name="KSO_WM_UNIT_INDEX" val="1_1_1_2"/>
  <p:tag name="KSO_WM_UNIT_ID" val="diagram20170829_4*p_h_h_i*1_1_1_2"/>
  <p:tag name="KSO_WM_UNIT_LAYERLEVEL" val="1_1_1_1"/>
  <p:tag name="KSO_WM_BEAUTIFY_FLAG" val="#wm#"/>
  <p:tag name="KSO_WM_TAG_VERSION" val="1.0"/>
  <p:tag name="KSO_WM_DIAGRAM_GROUP_CODE" val="p1-1"/>
  <p:tag name="KSO_WM_UNIT_LINE_FORE_SCHEMECOLOR_INDEX" val="5"/>
  <p:tag name="KSO_WM_UNIT_LINE_FILL_TYPE" val="2"/>
</p:tagLst>
</file>

<file path=ppt/tags/tag171.xml><?xml version="1.0" encoding="utf-8"?>
<p:tagLst xmlns:p="http://schemas.openxmlformats.org/presentationml/2006/main">
  <p:tag name="KSO_WM_TEMPLATE_CATEGORY" val="diagram"/>
  <p:tag name="KSO_WM_TEMPLATE_INDEX" val="20170829"/>
  <p:tag name="KSO_WM_UNIT_TYPE" val="p_h_h_i"/>
  <p:tag name="KSO_WM_UNIT_INDEX" val="1_1_2_2"/>
  <p:tag name="KSO_WM_UNIT_ID" val="diagram20170829_4*p_h_h_i*1_1_2_2"/>
  <p:tag name="KSO_WM_UNIT_LAYERLEVEL" val="1_1_1_1"/>
  <p:tag name="KSO_WM_BEAUTIFY_FLAG" val="#wm#"/>
  <p:tag name="KSO_WM_TAG_VERSION" val="1.0"/>
  <p:tag name="KSO_WM_DIAGRAM_GROUP_CODE" val="p1-1"/>
  <p:tag name="KSO_WM_UNIT_LINE_FORE_SCHEMECOLOR_INDEX" val="5"/>
  <p:tag name="KSO_WM_UNIT_LINE_FILL_TYPE" val="2"/>
</p:tagLst>
</file>

<file path=ppt/tags/tag172.xml><?xml version="1.0" encoding="utf-8"?>
<p:tagLst xmlns:p="http://schemas.openxmlformats.org/presentationml/2006/main">
  <p:tag name="KSO_WM_TEMPLATE_CATEGORY" val="diagram"/>
  <p:tag name="KSO_WM_TEMPLATE_INDEX" val="20170829"/>
  <p:tag name="KSO_WM_UNIT_TYPE" val="p_h_h_h_i"/>
  <p:tag name="KSO_WM_UNIT_INDEX" val="1_1_1_1_2"/>
  <p:tag name="KSO_WM_UNIT_ID" val="diagram20170829_4*p_h_h_h_i*1_1_1_1_2"/>
  <p:tag name="KSO_WM_UNIT_LAYERLEVEL" val="1_1_1_1_1"/>
  <p:tag name="KSO_WM_BEAUTIFY_FLAG" val="#wm#"/>
  <p:tag name="KSO_WM_TAG_VERSION" val="1.0"/>
  <p:tag name="KSO_WM_DIAGRAM_GROUP_CODE" val="p1-1"/>
  <p:tag name="KSO_WM_UNIT_LINE_FORE_SCHEMECOLOR_INDEX" val="5"/>
  <p:tag name="KSO_WM_UNIT_LINE_FILL_TYPE" val="2"/>
</p:tagLst>
</file>

<file path=ppt/tags/tag173.xml><?xml version="1.0" encoding="utf-8"?>
<p:tagLst xmlns:p="http://schemas.openxmlformats.org/presentationml/2006/main">
  <p:tag name="KSO_WM_TEMPLATE_CATEGORY" val="diagram"/>
  <p:tag name="KSO_WM_TEMPLATE_INDEX" val="20170829"/>
  <p:tag name="KSO_WM_UNIT_TYPE" val="p_h_h_h_i"/>
  <p:tag name="KSO_WM_UNIT_INDEX" val="1_1_1_2_2"/>
  <p:tag name="KSO_WM_UNIT_ID" val="diagram20170829_4*p_h_h_h_i*1_1_1_2_2"/>
  <p:tag name="KSO_WM_UNIT_LAYERLEVEL" val="1_1_1_1_1"/>
  <p:tag name="KSO_WM_BEAUTIFY_FLAG" val="#wm#"/>
  <p:tag name="KSO_WM_TAG_VERSION" val="1.0"/>
  <p:tag name="KSO_WM_DIAGRAM_GROUP_CODE" val="p1-1"/>
  <p:tag name="KSO_WM_UNIT_LINE_FORE_SCHEMECOLOR_INDEX" val="5"/>
  <p:tag name="KSO_WM_UNIT_LINE_FILL_TYPE" val="2"/>
</p:tagLst>
</file>

<file path=ppt/tags/tag174.xml><?xml version="1.0" encoding="utf-8"?>
<p:tagLst xmlns:p="http://schemas.openxmlformats.org/presentationml/2006/main">
  <p:tag name="KSO_WM_TEMPLATE_CATEGORY" val="diagram"/>
  <p:tag name="KSO_WM_TEMPLATE_INDEX" val="20170829"/>
  <p:tag name="KSO_WM_UNIT_TYPE" val="p_h_h_h_i"/>
  <p:tag name="KSO_WM_UNIT_INDEX" val="1_1_2_1_2"/>
  <p:tag name="KSO_WM_UNIT_ID" val="diagram20170829_4*p_h_h_h_i*1_1_2_1_2"/>
  <p:tag name="KSO_WM_UNIT_LAYERLEVEL" val="1_1_1_1_1"/>
  <p:tag name="KSO_WM_BEAUTIFY_FLAG" val="#wm#"/>
  <p:tag name="KSO_WM_TAG_VERSION" val="1.0"/>
  <p:tag name="KSO_WM_DIAGRAM_GROUP_CODE" val="p1-1"/>
  <p:tag name="KSO_WM_UNIT_LINE_FORE_SCHEMECOLOR_INDEX" val="5"/>
  <p:tag name="KSO_WM_UNIT_LINE_FILL_TYPE" val="2"/>
</p:tagLst>
</file>

<file path=ppt/tags/tag175.xml><?xml version="1.0" encoding="utf-8"?>
<p:tagLst xmlns:p="http://schemas.openxmlformats.org/presentationml/2006/main">
  <p:tag name="KSO_WM_TEMPLATE_CATEGORY" val="diagram"/>
  <p:tag name="KSO_WM_TEMPLATE_INDEX" val="20170829"/>
  <p:tag name="KSO_WM_UNIT_TYPE" val="p_h_a"/>
  <p:tag name="KSO_WM_UNIT_INDEX" val="1_1_1"/>
  <p:tag name="KSO_WM_UNIT_ID" val="diagram20170829_4*p_h_a*1_1_1"/>
  <p:tag name="KSO_WM_UNIT_LAYERLEVEL" val="1_1_1"/>
  <p:tag name="KSO_WM_UNIT_VALUE" val="3"/>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4"/>
  <p:tag name="KSO_WM_UNIT_TEXT_FILL_TYPE" val="1"/>
</p:tagLst>
</file>

<file path=ppt/tags/tag176.xml><?xml version="1.0" encoding="utf-8"?>
<p:tagLst xmlns:p="http://schemas.openxmlformats.org/presentationml/2006/main">
  <p:tag name="KSO_WM_TEMPLATE_CATEGORY" val="diagram"/>
  <p:tag name="KSO_WM_TEMPLATE_INDEX" val="20170829"/>
  <p:tag name="KSO_WM_UNIT_TYPE" val="p_h_h_a"/>
  <p:tag name="KSO_WM_UNIT_INDEX" val="1_1_1_1"/>
  <p:tag name="KSO_WM_UNIT_ID" val="diagram20170829_4*p_h_h_a*1_1_1_1"/>
  <p:tag name="KSO_WM_UNIT_LAYERLEVEL" val="1_1_1_1"/>
  <p:tag name="KSO_WM_UNIT_VALUE" val="3"/>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4"/>
  <p:tag name="KSO_WM_UNIT_TEXT_FILL_TYPE" val="1"/>
</p:tagLst>
</file>

<file path=ppt/tags/tag177.xml><?xml version="1.0" encoding="utf-8"?>
<p:tagLst xmlns:p="http://schemas.openxmlformats.org/presentationml/2006/main">
  <p:tag name="KSO_WM_TEMPLATE_CATEGORY" val="diagram"/>
  <p:tag name="KSO_WM_TEMPLATE_INDEX" val="20170829"/>
  <p:tag name="KSO_WM_UNIT_TYPE" val="p_h_h_a"/>
  <p:tag name="KSO_WM_UNIT_INDEX" val="1_1_2_1"/>
  <p:tag name="KSO_WM_UNIT_ID" val="diagram20170829_4*p_h_h_a*1_1_2_1"/>
  <p:tag name="KSO_WM_UNIT_LAYERLEVEL" val="1_1_1_1"/>
  <p:tag name="KSO_WM_UNIT_VALUE" val="3"/>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4"/>
  <p:tag name="KSO_WM_UNIT_TEXT_FILL_TYPE" val="1"/>
</p:tagLst>
</file>

<file path=ppt/tags/tag178.xml><?xml version="1.0" encoding="utf-8"?>
<p:tagLst xmlns:p="http://schemas.openxmlformats.org/presentationml/2006/main">
  <p:tag name="KSO_WM_TEMPLATE_CATEGORY" val="diagram"/>
  <p:tag name="KSO_WM_TEMPLATE_INDEX" val="20170829"/>
  <p:tag name="KSO_WM_UNIT_TYPE" val="p_h_h_h_a"/>
  <p:tag name="KSO_WM_UNIT_INDEX" val="1_1_1_1_1"/>
  <p:tag name="KSO_WM_UNIT_ID" val="diagram20170829_4*p_h_h_h_a*1_1_1_1_1"/>
  <p:tag name="KSO_WM_UNIT_LAYERLEVEL" val="1_1_1_1_1"/>
  <p:tag name="KSO_WM_UNIT_VALUE" val="3"/>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4"/>
  <p:tag name="KSO_WM_UNIT_TEXT_FILL_TYPE" val="1"/>
</p:tagLst>
</file>

<file path=ppt/tags/tag179.xml><?xml version="1.0" encoding="utf-8"?>
<p:tagLst xmlns:p="http://schemas.openxmlformats.org/presentationml/2006/main">
  <p:tag name="KSO_WM_TEMPLATE_CATEGORY" val="diagram"/>
  <p:tag name="KSO_WM_TEMPLATE_INDEX" val="20170829"/>
  <p:tag name="KSO_WM_UNIT_TYPE" val="p_h_h_h_a"/>
  <p:tag name="KSO_WM_UNIT_INDEX" val="1_1_1_2_1"/>
  <p:tag name="KSO_WM_UNIT_ID" val="diagram20170829_4*p_h_h_h_a*1_1_1_2_1"/>
  <p:tag name="KSO_WM_UNIT_LAYERLEVEL" val="1_1_1_1_1"/>
  <p:tag name="KSO_WM_UNIT_VALUE" val="3"/>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4"/>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TEMPLATE_CATEGORY" val="diagram"/>
  <p:tag name="KSO_WM_TEMPLATE_INDEX" val="20170829"/>
  <p:tag name="KSO_WM_UNIT_TYPE" val="p_h_h_h_a"/>
  <p:tag name="KSO_WM_UNIT_INDEX" val="1_1_2_1_1"/>
  <p:tag name="KSO_WM_UNIT_ID" val="diagram20170829_4*p_h_h_h_a*1_1_2_1_1"/>
  <p:tag name="KSO_WM_UNIT_LAYERLEVEL" val="1_1_1_1_1"/>
  <p:tag name="KSO_WM_UNIT_VALUE" val="3"/>
  <p:tag name="KSO_WM_UNIT_HIGHLIGHT" val="0"/>
  <p:tag name="KSO_WM_UNIT_COMPATIBLE" val="0"/>
  <p:tag name="KSO_WM_UNIT_CLEAR" val="0"/>
  <p:tag name="KSO_WM_BEAUTIFY_FLAG" val="#wm#"/>
  <p:tag name="KSO_WM_TAG_VERSION" val="1.0"/>
  <p:tag name="KSO_WM_DIAGRAM_GROUP_CODE" val="p1-1"/>
  <p:tag name="KSO_WM_UNIT_PRESET_TEXT" val="LOREM"/>
  <p:tag name="KSO_WM_UNIT_TEXT_FILL_FORE_SCHEMECOLOR_INDEX" val="14"/>
  <p:tag name="KSO_WM_UNIT_TEXT_FILL_TYPE" val="1"/>
</p:tagLst>
</file>

<file path=ppt/tags/tag181.xml><?xml version="1.0" encoding="utf-8"?>
<p:tagLst xmlns:p="http://schemas.openxmlformats.org/presentationml/2006/main">
  <p:tag name="KSO_WM_TEMPLATE_CATEGORY" val="diagram"/>
  <p:tag name="KSO_WM_TEMPLATE_INDEX" val="20170829"/>
  <p:tag name="KSO_WM_UNIT_TYPE" val="p_h_f"/>
  <p:tag name="KSO_WM_UNIT_INDEX" val="1_1_1"/>
  <p:tag name="KSO_WM_UNIT_ID" val="diagram20170829_4*p_h_f*1_1_1"/>
  <p:tag name="KSO_WM_UNIT_LAYERLEVEL" val="1_1_1"/>
  <p:tag name="KSO_WM_UNIT_VALUE" val="21"/>
  <p:tag name="KSO_WM_UNIT_HIGHLIGHT" val="0"/>
  <p:tag name="KSO_WM_UNIT_COMPATIBLE" val="0"/>
  <p:tag name="KSO_WM_UNIT_CLEAR" val="0"/>
  <p:tag name="KSO_WM_BEAUTIFY_FLAG" val="#wm#"/>
  <p:tag name="KSO_WM_TAG_VERSION" val="1.0"/>
  <p:tag name="KSO_WM_DIAGRAM_GROUP_CODE" val="p1-1"/>
  <p:tag name="KSO_WM_UNIT_PRESET_TEXT" val="Lorem ipsum dolor sit amet"/>
  <p:tag name="KSO_WM_UNIT_TEXT_FILL_FORE_SCHEMECOLOR_INDEX" val="13"/>
  <p:tag name="KSO_WM_UNIT_TEXT_FILL_TYPE" val="1"/>
</p:tagLst>
</file>

<file path=ppt/tags/tag182.xml><?xml version="1.0" encoding="utf-8"?>
<p:tagLst xmlns:p="http://schemas.openxmlformats.org/presentationml/2006/main">
  <p:tag name="KSO_WM_TEMPLATE_CATEGORY" val="diagram"/>
  <p:tag name="KSO_WM_TEMPLATE_INDEX" val="20170829"/>
  <p:tag name="KSO_WM_UNIT_TYPE" val="p_h_h_f"/>
  <p:tag name="KSO_WM_UNIT_INDEX" val="1_1_1_1"/>
  <p:tag name="KSO_WM_UNIT_ID" val="diagram20170829_4*p_h_h_f*1_1_1_1"/>
  <p:tag name="KSO_WM_UNIT_LAYERLEVEL" val="1_1_1_1"/>
  <p:tag name="KSO_WM_UNIT_VALUE" val="14"/>
  <p:tag name="KSO_WM_UNIT_HIGHLIGHT" val="0"/>
  <p:tag name="KSO_WM_UNIT_COMPATIBLE" val="0"/>
  <p:tag name="KSO_WM_UNIT_CLEAR" val="0"/>
  <p:tag name="KSO_WM_BEAUTIFY_FLAG" val="#wm#"/>
  <p:tag name="KSO_WM_TAG_VERSION" val="1.0"/>
  <p:tag name="KSO_WM_DIAGRAM_GROUP_CODE" val="p1-1"/>
  <p:tag name="KSO_WM_UNIT_PRESET_TEXT" val="Lorem ipsum dolor sit amet"/>
  <p:tag name="KSO_WM_UNIT_TEXT_FILL_FORE_SCHEMECOLOR_INDEX" val="13"/>
  <p:tag name="KSO_WM_UNIT_TEXT_FILL_TYPE" val="1"/>
</p:tagLst>
</file>

<file path=ppt/tags/tag183.xml><?xml version="1.0" encoding="utf-8"?>
<p:tagLst xmlns:p="http://schemas.openxmlformats.org/presentationml/2006/main">
  <p:tag name="KSO_WM_TEMPLATE_CATEGORY" val="diagram"/>
  <p:tag name="KSO_WM_TEMPLATE_INDEX" val="20170829"/>
  <p:tag name="KSO_WM_UNIT_TYPE" val="p_h_h_f"/>
  <p:tag name="KSO_WM_UNIT_INDEX" val="1_1_1_1"/>
  <p:tag name="KSO_WM_UNIT_ID" val="diagram20170829_4*p_h_h_f*1_1_1_1"/>
  <p:tag name="KSO_WM_UNIT_LAYERLEVEL" val="1_1_1_1"/>
  <p:tag name="KSO_WM_UNIT_VALUE" val="14"/>
  <p:tag name="KSO_WM_UNIT_HIGHLIGHT" val="0"/>
  <p:tag name="KSO_WM_UNIT_COMPATIBLE" val="0"/>
  <p:tag name="KSO_WM_UNIT_CLEAR" val="0"/>
  <p:tag name="KSO_WM_BEAUTIFY_FLAG" val="#wm#"/>
  <p:tag name="KSO_WM_TAG_VERSION" val="1.0"/>
  <p:tag name="KSO_WM_DIAGRAM_GROUP_CODE" val="p1-1"/>
  <p:tag name="KSO_WM_UNIT_PRESET_TEXT" val="Lorem ipsum dolor sit amet"/>
  <p:tag name="KSO_WM_UNIT_TEXT_FILL_FORE_SCHEMECOLOR_INDEX" val="13"/>
  <p:tag name="KSO_WM_UNIT_TEXT_FILL_TYPE" val="1"/>
</p:tagLst>
</file>

<file path=ppt/tags/tag184.xml><?xml version="1.0" encoding="utf-8"?>
<p:tagLst xmlns:p="http://schemas.openxmlformats.org/presentationml/2006/main">
  <p:tag name="KSO_WM_TEMPLATE_CATEGORY" val="custom"/>
  <p:tag name="KSO_WM_TEMPLATE_INDEX" val="20204597"/>
</p:tagLst>
</file>

<file path=ppt/tags/tag185.xml><?xml version="1.0" encoding="utf-8"?>
<p:tagLst xmlns:p="http://schemas.openxmlformats.org/presentationml/2006/main">
  <p:tag name="KSO_WM_TEMPLATE_CATEGORY" val="custom"/>
  <p:tag name="KSO_WM_TEMPLATE_INDEX" val="20204597"/>
</p:tagLst>
</file>

<file path=ppt/tags/tag186.xml><?xml version="1.0" encoding="utf-8"?>
<p:tagLst xmlns:p="http://schemas.openxmlformats.org/presentationml/2006/main">
  <p:tag name="KSO_WM_UNIT_TABLE_BEAUTIFY" val="smartTable{1d859803-9360-4b09-8b6f-f74a4b4b6152}"/>
</p:tagLst>
</file>

<file path=ppt/tags/tag187.xml><?xml version="1.0" encoding="utf-8"?>
<p:tagLst xmlns:p="http://schemas.openxmlformats.org/presentationml/2006/main">
  <p:tag name="KSO_WM_TEMPLATE_CATEGORY" val="custom"/>
  <p:tag name="KSO_WM_TEMPLATE_INDEX" val="20204597"/>
</p:tagLst>
</file>

<file path=ppt/tags/tag188.xml><?xml version="1.0" encoding="utf-8"?>
<p:tagLst xmlns:p="http://schemas.openxmlformats.org/presentationml/2006/main">
  <p:tag name="KSO_WM_TEMPLATE_CATEGORY" val="custom"/>
  <p:tag name="KSO_WM_TEMPLATE_INDEX" val="20204597"/>
</p:tagLst>
</file>

<file path=ppt/tags/tag189.xml><?xml version="1.0" encoding="utf-8"?>
<p:tagLst xmlns:p="http://schemas.openxmlformats.org/presentationml/2006/main">
  <p:tag name="KSO_WM_TEMPLATE_CATEGORY" val="custom"/>
  <p:tag name="KSO_WM_TEMPLATE_INDEX" val="20204597"/>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TEMPLATE_CATEGORY" val="custom"/>
  <p:tag name="KSO_WM_TEMPLATE_INDEX" val="20204597"/>
</p:tagLst>
</file>

<file path=ppt/tags/tag191.xml><?xml version="1.0" encoding="utf-8"?>
<p:tagLst xmlns:p="http://schemas.openxmlformats.org/presentationml/2006/main">
  <p:tag name="KSO_WM_TEMPLATE_CATEGORY" val="custom"/>
  <p:tag name="KSO_WM_TEMPLATE_INDEX" val="20204597"/>
</p:tagLst>
</file>

<file path=ppt/tags/tag192.xml><?xml version="1.0" encoding="utf-8"?>
<p:tagLst xmlns:p="http://schemas.openxmlformats.org/presentationml/2006/main">
  <p:tag name="KSO_WM_TEMPLATE_CATEGORY" val="custom"/>
  <p:tag name="KSO_WM_TEMPLATE_INDEX" val="20204597"/>
</p:tagLst>
</file>

<file path=ppt/tags/tag193.xml><?xml version="1.0" encoding="utf-8"?>
<p:tagLst xmlns:p="http://schemas.openxmlformats.org/presentationml/2006/main">
  <p:tag name="KSO_WM_TEMPLATE_CATEGORY" val="custom"/>
  <p:tag name="KSO_WM_TEMPLATE_INDEX" val="20204597"/>
</p:tagLst>
</file>

<file path=ppt/tags/tag194.xml><?xml version="1.0" encoding="utf-8"?>
<p:tagLst xmlns:p="http://schemas.openxmlformats.org/presentationml/2006/main">
  <p:tag name="KSO_WM_TEMPLATE_CATEGORY" val="custom"/>
  <p:tag name="KSO_WM_TEMPLATE_INDEX" val="20204597"/>
</p:tagLst>
</file>

<file path=ppt/tags/tag195.xml><?xml version="1.0" encoding="utf-8"?>
<p:tagLst xmlns:p="http://schemas.openxmlformats.org/presentationml/2006/main">
  <p:tag name="KSO_WM_TEMPLATE_CATEGORY" val="custom"/>
  <p:tag name="KSO_WM_TEMPLATE_INDEX" val="20204597"/>
</p:tagLst>
</file>

<file path=ppt/tags/tag196.xml><?xml version="1.0" encoding="utf-8"?>
<p:tagLst xmlns:p="http://schemas.openxmlformats.org/presentationml/2006/main">
  <p:tag name="KSO_WM_TEMPLATE_CATEGORY" val="custom"/>
  <p:tag name="KSO_WM_TEMPLATE_INDEX" val="20204597"/>
</p:tagLst>
</file>

<file path=ppt/tags/tag197.xml><?xml version="1.0" encoding="utf-8"?>
<p:tagLst xmlns:p="http://schemas.openxmlformats.org/presentationml/2006/main">
  <p:tag name="KSO_WM_TEMPLATE_CATEGORY" val="custom"/>
  <p:tag name="KSO_WM_TEMPLATE_INDEX" val="20204597"/>
</p:tagLst>
</file>

<file path=ppt/tags/tag198.xml><?xml version="1.0" encoding="utf-8"?>
<p:tagLst xmlns:p="http://schemas.openxmlformats.org/presentationml/2006/main">
  <p:tag name="KSO_WM_TEMPLATE_CATEGORY" val="custom"/>
  <p:tag name="KSO_WM_TEMPLATE_INDEX" val="20204597"/>
</p:tagLst>
</file>

<file path=ppt/tags/tag199.xml><?xml version="1.0" encoding="utf-8"?>
<p:tagLst xmlns:p="http://schemas.openxmlformats.org/presentationml/2006/main">
  <p:tag name="KSO_WM_TEMPLATE_CATEGORY" val="custom"/>
  <p:tag name="KSO_WM_TEMPLATE_INDEX" val="2020459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ISPRING_ULTRA_SCORM_TRACKING_SLIDES" val="1"/>
  <p:tag name="GENSWF_OUTPUT_FILE_NAME" val="扁平风动画模板"/>
  <p:tag name="ISPRING_PRESENTATION_TITLE" val="极简线条汇报PPT模板"/>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y"/>
  <p:tag name="KSO_WM_UNIT_INDEX" val="1"/>
  <p:tag name="KSO_WM_UNIT_ID" val="_1*y*1"/>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xml><?xml version="1.0" encoding="utf-8"?>
<p:tagLst xmlns:p="http://schemas.openxmlformats.org/presentationml/2006/main">
  <p:tag name="KSO_WM_UNIT_TYPE" val="i"/>
  <p:tag name="KSO_WM_UNIT_SUBTYPE" val="h"/>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xml><?xml version="1.0" encoding="utf-8"?>
<p:tagLst xmlns:p="http://schemas.openxmlformats.org/presentationml/2006/main">
  <p:tag name="KSO_WM_UNIT_TYPE" val="i"/>
  <p:tag name="KSO_WM_UNIT_SUBTYPE" val="h"/>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WPS主题色">
      <a:dk1>
        <a:srgbClr val="000000"/>
      </a:dk1>
      <a:lt1>
        <a:srgbClr val="FFFFFF"/>
      </a:lt1>
      <a:dk2>
        <a:srgbClr val="EAEBEF"/>
      </a:dk2>
      <a:lt2>
        <a:srgbClr val="FBFBFC"/>
      </a:lt2>
      <a:accent1>
        <a:srgbClr val="345BBD"/>
      </a:accent1>
      <a:accent2>
        <a:srgbClr val="056DA4"/>
      </a:accent2>
      <a:accent3>
        <a:srgbClr val="0D7561"/>
      </a:accent3>
      <a:accent4>
        <a:srgbClr val="3A6F30"/>
      </a:accent4>
      <a:accent5>
        <a:srgbClr val="7D5F22"/>
      </a:accent5>
      <a:accent6>
        <a:srgbClr val="BC4E3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3795</Words>
  <Application>WPS 演示</Application>
  <PresentationFormat>宽屏</PresentationFormat>
  <Paragraphs>596</Paragraphs>
  <Slides>23</Slides>
  <Notes>26</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23</vt:i4>
      </vt:variant>
    </vt:vector>
  </HeadingPairs>
  <TitlesOfParts>
    <vt:vector size="47" baseType="lpstr">
      <vt:lpstr>Arial</vt:lpstr>
      <vt:lpstr>宋体</vt:lpstr>
      <vt:lpstr>Wingdings</vt:lpstr>
      <vt:lpstr>微软雅黑</vt:lpstr>
      <vt:lpstr>汉仪旗黑-85S</vt:lpstr>
      <vt:lpstr>黑体</vt:lpstr>
      <vt:lpstr>Calibri</vt:lpstr>
      <vt:lpstr>思源宋体 CN Light</vt:lpstr>
      <vt:lpstr>Arial Unicode MS</vt:lpstr>
      <vt:lpstr>Impact</vt:lpstr>
      <vt:lpstr>思源黑体 CN Light</vt:lpstr>
      <vt:lpstr>思源黑体 CN Light</vt:lpstr>
      <vt:lpstr>仿宋_GB2312</vt:lpstr>
      <vt:lpstr>仿宋</vt:lpstr>
      <vt:lpstr>方正小标宋简体</vt:lpstr>
      <vt:lpstr>仿宋_GB2312</vt:lpstr>
      <vt:lpstr>楷体</vt:lpstr>
      <vt:lpstr>幼圆</vt:lpstr>
      <vt:lpstr>思源黑体 CN Medium</vt:lpstr>
      <vt:lpstr>等线 Light</vt:lpstr>
      <vt:lpstr>方正舒体</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Dell</dc:creator>
  <dc:description>锐旗设计；https://9ppt.taobao.com</dc:description>
  <cp:lastModifiedBy>benjun</cp:lastModifiedBy>
  <cp:revision>646</cp:revision>
  <dcterms:created xsi:type="dcterms:W3CDTF">2014-08-06T02:23:00Z</dcterms:created>
  <dcterms:modified xsi:type="dcterms:W3CDTF">2020-10-22T13:21:40Z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